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7" r:id="rId2"/>
    <p:sldId id="308" r:id="rId3"/>
    <p:sldId id="309" r:id="rId4"/>
    <p:sldId id="310" r:id="rId5"/>
    <p:sldId id="311" r:id="rId6"/>
    <p:sldId id="257" r:id="rId7"/>
    <p:sldId id="291" r:id="rId8"/>
    <p:sldId id="256" r:id="rId9"/>
    <p:sldId id="260" r:id="rId10"/>
    <p:sldId id="259" r:id="rId11"/>
    <p:sldId id="294" r:id="rId12"/>
    <p:sldId id="261" r:id="rId13"/>
    <p:sldId id="289" r:id="rId14"/>
    <p:sldId id="262" r:id="rId15"/>
    <p:sldId id="290" r:id="rId16"/>
    <p:sldId id="296" r:id="rId17"/>
    <p:sldId id="297" r:id="rId18"/>
    <p:sldId id="298" r:id="rId19"/>
    <p:sldId id="303" r:id="rId20"/>
    <p:sldId id="299" r:id="rId21"/>
    <p:sldId id="301" r:id="rId22"/>
    <p:sldId id="300" r:id="rId23"/>
    <p:sldId id="302" r:id="rId24"/>
    <p:sldId id="304" r:id="rId25"/>
    <p:sldId id="305" r:id="rId26"/>
    <p:sldId id="284"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72">
          <p15:clr>
            <a:srgbClr val="A4A3A4"/>
          </p15:clr>
        </p15:guide>
        <p15:guide id="2" pos="3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D36"/>
    <a:srgbClr val="F3F4F2"/>
    <a:srgbClr val="D46100"/>
    <a:srgbClr val="FFD954"/>
    <a:srgbClr val="46E5C5"/>
    <a:srgbClr val="9933FF"/>
    <a:srgbClr val="FF66FF"/>
    <a:srgbClr val="3B2F2F"/>
    <a:srgbClr val="645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58" autoAdjust="0"/>
    <p:restoredTop sz="94660"/>
  </p:normalViewPr>
  <p:slideViewPr>
    <p:cSldViewPr snapToObjects="1" showGuides="1">
      <p:cViewPr varScale="1">
        <p:scale>
          <a:sx n="66" d="100"/>
          <a:sy n="66" d="100"/>
        </p:scale>
        <p:origin x="-126" y="-270"/>
      </p:cViewPr>
      <p:guideLst>
        <p:guide orient="horz" pos="2072"/>
        <p:guide pos="38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2021/10/5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4266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幼圆"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幼圆" charset="0"/>
              </a:defRPr>
            </a:lvl1pPr>
          </a:lstStyle>
          <a:p>
            <a:fld id="{D2A48B96-639E-45A3-A0BA-2464DFDB1FAA}" type="datetimeFigureOut">
              <a:rPr lang="zh-CN" altLang="en-US" smtClean="0"/>
              <a:pPr/>
              <a:t>2021/10/5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幼圆"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幼圆" charset="0"/>
              </a:defRPr>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333247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幼圆" charset="0"/>
        <a:cs typeface="+mn-cs"/>
      </a:defRPr>
    </a:lvl1pPr>
    <a:lvl2pPr marL="457200" algn="l" defTabSz="914400" rtl="0" eaLnBrk="1" latinLnBrk="0" hangingPunct="1">
      <a:defRPr sz="1200" kern="1200">
        <a:solidFill>
          <a:schemeClr val="tx1"/>
        </a:solidFill>
        <a:latin typeface="+mn-lt"/>
        <a:ea typeface="幼圆" charset="0"/>
        <a:cs typeface="+mn-cs"/>
      </a:defRPr>
    </a:lvl2pPr>
    <a:lvl3pPr marL="914400" algn="l" defTabSz="914400" rtl="0" eaLnBrk="1" latinLnBrk="0" hangingPunct="1">
      <a:defRPr sz="1200" kern="1200">
        <a:solidFill>
          <a:schemeClr val="tx1"/>
        </a:solidFill>
        <a:latin typeface="+mn-lt"/>
        <a:ea typeface="幼圆" charset="0"/>
        <a:cs typeface="+mn-cs"/>
      </a:defRPr>
    </a:lvl3pPr>
    <a:lvl4pPr marL="1371600" algn="l" defTabSz="914400" rtl="0" eaLnBrk="1" latinLnBrk="0" hangingPunct="1">
      <a:defRPr sz="1200" kern="1200">
        <a:solidFill>
          <a:schemeClr val="tx1"/>
        </a:solidFill>
        <a:latin typeface="+mn-lt"/>
        <a:ea typeface="幼圆" charset="0"/>
        <a:cs typeface="+mn-cs"/>
      </a:defRPr>
    </a:lvl4pPr>
    <a:lvl5pPr marL="1828800" algn="l" defTabSz="914400" rtl="0" eaLnBrk="1" latinLnBrk="0" hangingPunct="1">
      <a:defRPr sz="1200" kern="1200">
        <a:solidFill>
          <a:schemeClr val="tx1"/>
        </a:solidFill>
        <a:latin typeface="+mn-lt"/>
        <a:ea typeface="幼圆"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6</a:t>
            </a:fld>
            <a:endParaRPr lang="zh-CN" altLang="en-US"/>
          </a:p>
        </p:txBody>
      </p:sp>
    </p:spTree>
    <p:extLst>
      <p:ext uri="{BB962C8B-B14F-4D97-AF65-F5344CB8AC3E}">
        <p14:creationId xmlns:p14="http://schemas.microsoft.com/office/powerpoint/2010/main" val="43127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15</a:t>
            </a:fld>
            <a:endParaRPr lang="zh-CN" altLang="en-US"/>
          </a:p>
        </p:txBody>
      </p:sp>
    </p:spTree>
    <p:extLst>
      <p:ext uri="{BB962C8B-B14F-4D97-AF65-F5344CB8AC3E}">
        <p14:creationId xmlns:p14="http://schemas.microsoft.com/office/powerpoint/2010/main" val="333667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26</a:t>
            </a:fld>
            <a:endParaRPr lang="zh-CN" altLang="en-US"/>
          </a:p>
        </p:txBody>
      </p:sp>
    </p:spTree>
    <p:extLst>
      <p:ext uri="{BB962C8B-B14F-4D97-AF65-F5344CB8AC3E}">
        <p14:creationId xmlns:p14="http://schemas.microsoft.com/office/powerpoint/2010/main" val="232582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extLst>
      <p:ext uri="{BB962C8B-B14F-4D97-AF65-F5344CB8AC3E}">
        <p14:creationId xmlns:p14="http://schemas.microsoft.com/office/powerpoint/2010/main" val="333667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8</a:t>
            </a:fld>
            <a:endParaRPr lang="zh-CN" altLang="en-US"/>
          </a:p>
        </p:txBody>
      </p:sp>
    </p:spTree>
    <p:extLst>
      <p:ext uri="{BB962C8B-B14F-4D97-AF65-F5344CB8AC3E}">
        <p14:creationId xmlns:p14="http://schemas.microsoft.com/office/powerpoint/2010/main" val="16678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extLst>
      <p:ext uri="{BB962C8B-B14F-4D97-AF65-F5344CB8AC3E}">
        <p14:creationId xmlns:p14="http://schemas.microsoft.com/office/powerpoint/2010/main" val="373475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10</a:t>
            </a:fld>
            <a:endParaRPr lang="zh-CN" altLang="en-US"/>
          </a:p>
        </p:txBody>
      </p:sp>
    </p:spTree>
    <p:extLst>
      <p:ext uri="{BB962C8B-B14F-4D97-AF65-F5344CB8AC3E}">
        <p14:creationId xmlns:p14="http://schemas.microsoft.com/office/powerpoint/2010/main" val="210826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val="373475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12</a:t>
            </a:fld>
            <a:endParaRPr lang="zh-CN" altLang="en-US"/>
          </a:p>
        </p:txBody>
      </p:sp>
    </p:spTree>
    <p:extLst>
      <p:ext uri="{BB962C8B-B14F-4D97-AF65-F5344CB8AC3E}">
        <p14:creationId xmlns:p14="http://schemas.microsoft.com/office/powerpoint/2010/main" val="358664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13</a:t>
            </a:fld>
            <a:endParaRPr lang="zh-CN" altLang="en-US"/>
          </a:p>
        </p:txBody>
      </p:sp>
    </p:spTree>
    <p:extLst>
      <p:ext uri="{BB962C8B-B14F-4D97-AF65-F5344CB8AC3E}">
        <p14:creationId xmlns:p14="http://schemas.microsoft.com/office/powerpoint/2010/main" val="373475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14</a:t>
            </a:fld>
            <a:endParaRPr lang="zh-CN" altLang="en-US"/>
          </a:p>
        </p:txBody>
      </p:sp>
    </p:spTree>
    <p:extLst>
      <p:ext uri="{BB962C8B-B14F-4D97-AF65-F5344CB8AC3E}">
        <p14:creationId xmlns:p14="http://schemas.microsoft.com/office/powerpoint/2010/main" val="3825307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accent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bg>
      <p:bgPr>
        <a:solidFill>
          <a:schemeClr val="accent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rgbClr val="9933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幼圆" charset="0"/>
              </a:defRPr>
            </a:lvl1pPr>
          </a:lstStyle>
          <a:p>
            <a:fld id="{82F288E0-7875-42C4-84C8-98DBBD3BF4D2}" type="datetimeFigureOut">
              <a:rPr lang="zh-CN" altLang="en-US" smtClean="0"/>
              <a:pPr/>
              <a:t>2021/10/5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幼圆"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幼圆" charset="0"/>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5000">
    <p:wipe/>
  </p:transition>
  <p:txStyles>
    <p:titleStyle>
      <a:lvl1pPr algn="l" defTabSz="914400" rtl="0" eaLnBrk="1" latinLnBrk="0" hangingPunct="1">
        <a:lnSpc>
          <a:spcPct val="90000"/>
        </a:lnSpc>
        <a:spcBef>
          <a:spcPct val="0"/>
        </a:spcBef>
        <a:buNone/>
        <a:defRPr sz="4400" kern="1200">
          <a:solidFill>
            <a:schemeClr val="tx1"/>
          </a:solidFill>
          <a:latin typeface="+mj-lt"/>
          <a:ea typeface="幼圆" charset="0"/>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幼圆" charset="0"/>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幼圆" charset="0"/>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幼圆" charset="0"/>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幼圆" charset="0"/>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幼圆"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676400"/>
          <a:ext cx="10515600" cy="3537204"/>
        </p:xfrm>
        <a:graphic>
          <a:graphicData uri="http://schemas.openxmlformats.org/drawingml/2006/table">
            <a:tbl>
              <a:tblPr/>
              <a:tblGrid>
                <a:gridCol w="10515600"/>
              </a:tblGrid>
              <a:tr h="685800">
                <a:tc>
                  <a:txBody>
                    <a:bodyPr/>
                    <a:lstStyle/>
                    <a:p>
                      <a:pPr>
                        <a:lnSpc>
                          <a:spcPct val="115000"/>
                        </a:lnSpc>
                        <a:spcAft>
                          <a:spcPts val="0"/>
                        </a:spcAft>
                      </a:pPr>
                      <a:r>
                        <a:rPr lang="en-US" sz="3200" dirty="0">
                          <a:latin typeface="Times New Roman"/>
                          <a:ea typeface="Times New Roman"/>
                          <a:cs typeface="Times New Roman"/>
                        </a:rPr>
                        <a:t>A. </a:t>
                      </a:r>
                      <a:r>
                        <a:rPr lang="en-US" sz="3200" dirty="0" err="1">
                          <a:latin typeface="Times New Roman"/>
                          <a:ea typeface="Times New Roman"/>
                          <a:cs typeface="Times New Roman"/>
                        </a:rPr>
                        <a:t>Là</a:t>
                      </a:r>
                      <a:r>
                        <a:rPr lang="en-US" sz="3200" dirty="0">
                          <a:latin typeface="Times New Roman"/>
                          <a:ea typeface="Times New Roman"/>
                          <a:cs typeface="Times New Roman"/>
                        </a:rPr>
                        <a:t> </a:t>
                      </a:r>
                      <a:r>
                        <a:rPr lang="en-US" sz="3200" dirty="0" err="1">
                          <a:latin typeface="Times New Roman"/>
                          <a:ea typeface="Times New Roman"/>
                          <a:cs typeface="Times New Roman"/>
                        </a:rPr>
                        <a:t>từ</a:t>
                      </a:r>
                      <a:r>
                        <a:rPr lang="en-US" sz="3200" dirty="0">
                          <a:latin typeface="Times New Roman"/>
                          <a:ea typeface="Times New Roman"/>
                          <a:cs typeface="Times New Roman"/>
                        </a:rPr>
                        <a:t> </a:t>
                      </a:r>
                      <a:r>
                        <a:rPr lang="en-US" sz="3200" dirty="0" err="1">
                          <a:latin typeface="Times New Roman"/>
                          <a:ea typeface="Times New Roman"/>
                          <a:cs typeface="Times New Roman"/>
                        </a:rPr>
                        <a:t>mang</a:t>
                      </a:r>
                      <a:r>
                        <a:rPr lang="en-US" sz="3200" dirty="0">
                          <a:latin typeface="Times New Roman"/>
                          <a:ea typeface="Times New Roman"/>
                          <a:cs typeface="Times New Roman"/>
                        </a:rPr>
                        <a:t> ý </a:t>
                      </a:r>
                      <a:r>
                        <a:rPr lang="en-US" sz="3200" dirty="0" err="1">
                          <a:latin typeface="Times New Roman"/>
                          <a:ea typeface="Times New Roman"/>
                          <a:cs typeface="Times New Roman"/>
                        </a:rPr>
                        <a:t>nghĩa</a:t>
                      </a:r>
                      <a:r>
                        <a:rPr lang="en-US" sz="3200" dirty="0">
                          <a:latin typeface="Times New Roman"/>
                          <a:ea typeface="Times New Roman"/>
                          <a:cs typeface="Times New Roman"/>
                        </a:rPr>
                        <a:t> </a:t>
                      </a:r>
                      <a:r>
                        <a:rPr lang="en-US" sz="3200" dirty="0" err="1">
                          <a:latin typeface="Times New Roman"/>
                          <a:ea typeface="Times New Roman"/>
                          <a:cs typeface="Times New Roman"/>
                        </a:rPr>
                        <a:t>tình</a:t>
                      </a:r>
                      <a:r>
                        <a:rPr lang="en-US" sz="3200" dirty="0">
                          <a:latin typeface="Times New Roman"/>
                          <a:ea typeface="Times New Roman"/>
                          <a:cs typeface="Times New Roman"/>
                        </a:rPr>
                        <a:t> </a:t>
                      </a:r>
                      <a:r>
                        <a:rPr lang="en-US" sz="3200" dirty="0" err="1">
                          <a:latin typeface="Times New Roman"/>
                          <a:ea typeface="Times New Roman"/>
                          <a:cs typeface="Times New Roman"/>
                        </a:rPr>
                        <a:t>thái</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tr>
              <a:tr h="762000">
                <a:tc>
                  <a:txBody>
                    <a:bodyPr/>
                    <a:lstStyle/>
                    <a:p>
                      <a:pPr>
                        <a:lnSpc>
                          <a:spcPct val="115000"/>
                        </a:lnSpc>
                        <a:spcAft>
                          <a:spcPts val="0"/>
                        </a:spcAft>
                      </a:pPr>
                      <a:r>
                        <a:rPr lang="en-US" sz="3200" dirty="0">
                          <a:latin typeface="Times New Roman"/>
                          <a:ea typeface="Times New Roman"/>
                          <a:cs typeface="Times New Roman"/>
                        </a:rPr>
                        <a:t>B. </a:t>
                      </a:r>
                      <a:r>
                        <a:rPr lang="en-US" sz="3200" dirty="0" err="1">
                          <a:latin typeface="Times New Roman"/>
                          <a:ea typeface="Times New Roman"/>
                          <a:cs typeface="Times New Roman"/>
                        </a:rPr>
                        <a:t>Là</a:t>
                      </a:r>
                      <a:r>
                        <a:rPr lang="en-US" sz="3200" dirty="0">
                          <a:latin typeface="Times New Roman"/>
                          <a:ea typeface="Times New Roman"/>
                          <a:cs typeface="Times New Roman"/>
                        </a:rPr>
                        <a:t> </a:t>
                      </a:r>
                      <a:r>
                        <a:rPr lang="en-US" sz="3200" dirty="0" err="1">
                          <a:latin typeface="Times New Roman"/>
                          <a:ea typeface="Times New Roman"/>
                          <a:cs typeface="Times New Roman"/>
                        </a:rPr>
                        <a:t>từ</a:t>
                      </a:r>
                      <a:r>
                        <a:rPr lang="en-US" sz="3200" dirty="0">
                          <a:latin typeface="Times New Roman"/>
                          <a:ea typeface="Times New Roman"/>
                          <a:cs typeface="Times New Roman"/>
                        </a:rPr>
                        <a:t> </a:t>
                      </a:r>
                      <a:r>
                        <a:rPr lang="en-US" sz="3200" dirty="0" err="1">
                          <a:latin typeface="Times New Roman"/>
                          <a:ea typeface="Times New Roman"/>
                          <a:cs typeface="Times New Roman"/>
                        </a:rPr>
                        <a:t>chỉ</a:t>
                      </a:r>
                      <a:r>
                        <a:rPr lang="en-US" sz="3200" dirty="0">
                          <a:latin typeface="Times New Roman"/>
                          <a:ea typeface="Times New Roman"/>
                          <a:cs typeface="Times New Roman"/>
                        </a:rPr>
                        <a:t> </a:t>
                      </a:r>
                      <a:r>
                        <a:rPr lang="en-US" sz="3200" dirty="0" err="1">
                          <a:latin typeface="Times New Roman"/>
                          <a:ea typeface="Times New Roman"/>
                          <a:cs typeface="Times New Roman"/>
                        </a:rPr>
                        <a:t>người</a:t>
                      </a:r>
                      <a:r>
                        <a:rPr lang="en-US" sz="3200" dirty="0">
                          <a:latin typeface="Times New Roman"/>
                          <a:ea typeface="Times New Roman"/>
                          <a:cs typeface="Times New Roman"/>
                        </a:rPr>
                        <a:t> </a:t>
                      </a:r>
                      <a:r>
                        <a:rPr lang="en-US" sz="3200" dirty="0" err="1">
                          <a:latin typeface="Times New Roman"/>
                          <a:ea typeface="Times New Roman"/>
                          <a:cs typeface="Times New Roman"/>
                        </a:rPr>
                        <a:t>và</a:t>
                      </a:r>
                      <a:r>
                        <a:rPr lang="en-US" sz="3200" dirty="0">
                          <a:latin typeface="Times New Roman"/>
                          <a:ea typeface="Times New Roman"/>
                          <a:cs typeface="Times New Roman"/>
                        </a:rPr>
                        <a:t> </a:t>
                      </a:r>
                      <a:r>
                        <a:rPr lang="en-US" sz="3200" dirty="0" err="1">
                          <a:latin typeface="Times New Roman"/>
                          <a:ea typeface="Times New Roman"/>
                          <a:cs typeface="Times New Roman"/>
                        </a:rPr>
                        <a:t>vật</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tr>
              <a:tr h="876300">
                <a:tc>
                  <a:txBody>
                    <a:bodyPr/>
                    <a:lstStyle/>
                    <a:p>
                      <a:pPr>
                        <a:lnSpc>
                          <a:spcPct val="115000"/>
                        </a:lnSpc>
                        <a:spcAft>
                          <a:spcPts val="0"/>
                        </a:spcAft>
                      </a:pPr>
                      <a:r>
                        <a:rPr lang="en-US" sz="3200" dirty="0">
                          <a:solidFill>
                            <a:schemeClr val="tx1"/>
                          </a:solidFill>
                          <a:latin typeface="Times New Roman"/>
                          <a:ea typeface="Times New Roman"/>
                          <a:cs typeface="Times New Roman"/>
                        </a:rPr>
                        <a:t>C. </a:t>
                      </a:r>
                      <a:r>
                        <a:rPr lang="en-US" sz="3200" dirty="0" err="1">
                          <a:solidFill>
                            <a:schemeClr val="tx1"/>
                          </a:solidFill>
                          <a:latin typeface="Times New Roman"/>
                          <a:ea typeface="Times New Roman"/>
                          <a:cs typeface="Times New Roman"/>
                        </a:rPr>
                        <a:t>Là</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từ</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chỉ</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các</a:t>
                      </a:r>
                      <a:r>
                        <a:rPr lang="en-US" sz="3200" dirty="0">
                          <a:solidFill>
                            <a:schemeClr val="tx1"/>
                          </a:solidFill>
                          <a:latin typeface="Times New Roman"/>
                          <a:ea typeface="Times New Roman"/>
                          <a:cs typeface="Times New Roman"/>
                        </a:rPr>
                        <a:t> ý </a:t>
                      </a:r>
                      <a:r>
                        <a:rPr lang="en-US" sz="3200" dirty="0" err="1">
                          <a:solidFill>
                            <a:schemeClr val="tx1"/>
                          </a:solidFill>
                          <a:latin typeface="Times New Roman"/>
                          <a:ea typeface="Times New Roman"/>
                          <a:cs typeface="Times New Roman"/>
                        </a:rPr>
                        <a:t>nghĩa</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quan</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hệ</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giữa</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các</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thành</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phần</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câu</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và</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giữa</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câu</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với</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câu</a:t>
                      </a:r>
                      <a:r>
                        <a:rPr lang="en-US" sz="3200" dirty="0">
                          <a:solidFill>
                            <a:schemeClr val="tx1"/>
                          </a:solidFill>
                          <a:latin typeface="Times New Roman"/>
                          <a:ea typeface="Times New Roman"/>
                          <a:cs typeface="Times New Roman"/>
                        </a:rPr>
                        <a:t>.</a:t>
                      </a:r>
                      <a:endParaRPr lang="en-US" sz="2400" dirty="0">
                        <a:solidFill>
                          <a:schemeClr val="tx1"/>
                        </a:solidFill>
                        <a:latin typeface="Calibri"/>
                        <a:ea typeface="Calibri"/>
                        <a:cs typeface="Times New Roman"/>
                      </a:endParaRPr>
                    </a:p>
                  </a:txBody>
                  <a:tcPr marL="45720" marR="0">
                    <a:lnL>
                      <a:noFill/>
                    </a:lnL>
                    <a:lnR>
                      <a:noFill/>
                    </a:lnR>
                    <a:lnT>
                      <a:noFill/>
                    </a:lnT>
                    <a:lnB>
                      <a:noFill/>
                    </a:lnB>
                  </a:tcPr>
                </a:tc>
              </a:tr>
              <a:tr h="876300">
                <a:tc>
                  <a:txBody>
                    <a:bodyPr/>
                    <a:lstStyle/>
                    <a:p>
                      <a:pPr>
                        <a:lnSpc>
                          <a:spcPct val="115000"/>
                        </a:lnSpc>
                        <a:spcAft>
                          <a:spcPts val="0"/>
                        </a:spcAft>
                      </a:pPr>
                      <a:r>
                        <a:rPr lang="en-US" sz="3200" dirty="0">
                          <a:latin typeface="Times New Roman"/>
                          <a:ea typeface="Times New Roman"/>
                          <a:cs typeface="Times New Roman"/>
                        </a:rPr>
                        <a:t>D. </a:t>
                      </a:r>
                      <a:r>
                        <a:rPr lang="en-US" sz="3200" dirty="0" err="1">
                          <a:latin typeface="Times New Roman"/>
                          <a:ea typeface="Times New Roman"/>
                          <a:cs typeface="Times New Roman"/>
                        </a:rPr>
                        <a:t>Là</a:t>
                      </a:r>
                      <a:r>
                        <a:rPr lang="en-US" sz="3200" dirty="0">
                          <a:latin typeface="Times New Roman"/>
                          <a:ea typeface="Times New Roman"/>
                          <a:cs typeface="Times New Roman"/>
                        </a:rPr>
                        <a:t> </a:t>
                      </a:r>
                      <a:r>
                        <a:rPr lang="en-US" sz="3200" dirty="0" err="1">
                          <a:latin typeface="Times New Roman"/>
                          <a:ea typeface="Times New Roman"/>
                          <a:cs typeface="Times New Roman"/>
                        </a:rPr>
                        <a:t>từ</a:t>
                      </a:r>
                      <a:r>
                        <a:rPr lang="en-US" sz="3200" dirty="0">
                          <a:latin typeface="Times New Roman"/>
                          <a:ea typeface="Times New Roman"/>
                          <a:cs typeface="Times New Roman"/>
                        </a:rPr>
                        <a:t> </a:t>
                      </a:r>
                      <a:r>
                        <a:rPr lang="en-US" sz="3200" dirty="0" err="1">
                          <a:latin typeface="Times New Roman"/>
                          <a:ea typeface="Times New Roman"/>
                          <a:cs typeface="Times New Roman"/>
                        </a:rPr>
                        <a:t>chỉ</a:t>
                      </a:r>
                      <a:r>
                        <a:rPr lang="en-US" sz="3200" dirty="0">
                          <a:latin typeface="Times New Roman"/>
                          <a:ea typeface="Times New Roman"/>
                          <a:cs typeface="Times New Roman"/>
                        </a:rPr>
                        <a:t> </a:t>
                      </a:r>
                      <a:r>
                        <a:rPr lang="en-US" sz="3200" dirty="0" err="1">
                          <a:latin typeface="Times New Roman"/>
                          <a:ea typeface="Times New Roman"/>
                          <a:cs typeface="Times New Roman"/>
                        </a:rPr>
                        <a:t>hoạt</a:t>
                      </a:r>
                      <a:r>
                        <a:rPr lang="en-US" sz="3200" dirty="0">
                          <a:latin typeface="Times New Roman"/>
                          <a:ea typeface="Times New Roman"/>
                          <a:cs typeface="Times New Roman"/>
                        </a:rPr>
                        <a:t> </a:t>
                      </a:r>
                      <a:r>
                        <a:rPr lang="en-US" sz="3200" dirty="0" err="1">
                          <a:latin typeface="Times New Roman"/>
                          <a:ea typeface="Times New Roman"/>
                          <a:cs typeface="Times New Roman"/>
                        </a:rPr>
                        <a:t>động</a:t>
                      </a:r>
                      <a:r>
                        <a:rPr lang="en-US" sz="3200" dirty="0">
                          <a:latin typeface="Times New Roman"/>
                          <a:ea typeface="Times New Roman"/>
                          <a:cs typeface="Times New Roman"/>
                        </a:rPr>
                        <a:t>, </a:t>
                      </a:r>
                      <a:r>
                        <a:rPr lang="en-US" sz="3200" dirty="0" err="1">
                          <a:latin typeface="Times New Roman"/>
                          <a:ea typeface="Times New Roman"/>
                          <a:cs typeface="Times New Roman"/>
                        </a:rPr>
                        <a:t>tính</a:t>
                      </a:r>
                      <a:r>
                        <a:rPr lang="en-US" sz="3200" dirty="0">
                          <a:latin typeface="Times New Roman"/>
                          <a:ea typeface="Times New Roman"/>
                          <a:cs typeface="Times New Roman"/>
                        </a:rPr>
                        <a:t> </a:t>
                      </a:r>
                      <a:r>
                        <a:rPr lang="en-US" sz="3200" dirty="0" err="1">
                          <a:latin typeface="Times New Roman"/>
                          <a:ea typeface="Times New Roman"/>
                          <a:cs typeface="Times New Roman"/>
                        </a:rPr>
                        <a:t>chất</a:t>
                      </a:r>
                      <a:r>
                        <a:rPr lang="en-US" sz="3200" dirty="0">
                          <a:latin typeface="Times New Roman"/>
                          <a:ea typeface="Times New Roman"/>
                          <a:cs typeface="Times New Roman"/>
                        </a:rPr>
                        <a:t> </a:t>
                      </a:r>
                      <a:r>
                        <a:rPr lang="en-US" sz="3200" dirty="0" err="1">
                          <a:latin typeface="Times New Roman"/>
                          <a:ea typeface="Times New Roman"/>
                          <a:cs typeface="Times New Roman"/>
                        </a:rPr>
                        <a:t>của</a:t>
                      </a:r>
                      <a:r>
                        <a:rPr lang="en-US" sz="3200" dirty="0">
                          <a:latin typeface="Times New Roman"/>
                          <a:ea typeface="Times New Roman"/>
                          <a:cs typeface="Times New Roman"/>
                        </a:rPr>
                        <a:t> </a:t>
                      </a:r>
                      <a:r>
                        <a:rPr lang="en-US" sz="3200" dirty="0" err="1">
                          <a:latin typeface="Times New Roman"/>
                          <a:ea typeface="Times New Roman"/>
                          <a:cs typeface="Times New Roman"/>
                        </a:rPr>
                        <a:t>người</a:t>
                      </a:r>
                      <a:r>
                        <a:rPr lang="en-US" sz="3200" dirty="0">
                          <a:latin typeface="Times New Roman"/>
                          <a:ea typeface="Times New Roman"/>
                          <a:cs typeface="Times New Roman"/>
                        </a:rPr>
                        <a:t> </a:t>
                      </a:r>
                      <a:r>
                        <a:rPr lang="en-US" sz="3200" dirty="0" err="1">
                          <a:latin typeface="Times New Roman"/>
                          <a:ea typeface="Times New Roman"/>
                          <a:cs typeface="Times New Roman"/>
                        </a:rPr>
                        <a:t>và</a:t>
                      </a:r>
                      <a:r>
                        <a:rPr lang="en-US" sz="3200" dirty="0">
                          <a:latin typeface="Times New Roman"/>
                          <a:ea typeface="Times New Roman"/>
                          <a:cs typeface="Times New Roman"/>
                        </a:rPr>
                        <a:t> </a:t>
                      </a:r>
                      <a:r>
                        <a:rPr lang="en-US" sz="3200" dirty="0" err="1">
                          <a:latin typeface="Times New Roman"/>
                          <a:ea typeface="Times New Roman"/>
                          <a:cs typeface="Times New Roman"/>
                        </a:rPr>
                        <a:t>vật</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tr>
            </a:tbl>
          </a:graphicData>
        </a:graphic>
      </p:graphicFrame>
      <p:sp>
        <p:nvSpPr>
          <p:cNvPr id="4" name="Rectangle 3"/>
          <p:cNvSpPr/>
          <p:nvPr/>
        </p:nvSpPr>
        <p:spPr>
          <a:xfrm>
            <a:off x="3276600" y="622012"/>
            <a:ext cx="5365571" cy="584775"/>
          </a:xfrm>
          <a:prstGeom prst="rect">
            <a:avLst/>
          </a:prstGeom>
        </p:spPr>
        <p:txBody>
          <a:bodyPr wrap="none">
            <a:spAutoFit/>
          </a:bodyPr>
          <a:lstStyle/>
          <a:p>
            <a:pPr lvl="0" fontAlgn="base">
              <a:spcBef>
                <a:spcPct val="0"/>
              </a:spcBef>
              <a:spcAft>
                <a:spcPct val="0"/>
              </a:spcAft>
            </a:pPr>
            <a:r>
              <a:rPr lang="en-US" sz="3200" b="1" u="sng" dirty="0" err="1" smtClean="0">
                <a:solidFill>
                  <a:srgbClr val="000000"/>
                </a:solidFill>
                <a:latin typeface="Times New Roman" pitchFamily="18" charset="0"/>
                <a:ea typeface="Times New Roman" pitchFamily="18" charset="0"/>
                <a:cs typeface="Times New Roman" pitchFamily="18" charset="0"/>
              </a:rPr>
              <a:t>Câu</a:t>
            </a:r>
            <a:r>
              <a:rPr lang="en-US" sz="3200" b="1" u="sng" dirty="0" smtClean="0">
                <a:solidFill>
                  <a:srgbClr val="000000"/>
                </a:solidFill>
                <a:latin typeface="Times New Roman" pitchFamily="18" charset="0"/>
                <a:ea typeface="Times New Roman" pitchFamily="18" charset="0"/>
                <a:cs typeface="Times New Roman" pitchFamily="18" charset="0"/>
              </a:rPr>
              <a:t> 1.</a:t>
            </a:r>
            <a:r>
              <a:rPr lang="en-US" sz="3200" b="1" dirty="0" smtClean="0">
                <a:solidFill>
                  <a:srgbClr val="000000"/>
                </a:solidFill>
                <a:latin typeface="Times New Roman" pitchFamily="18" charset="0"/>
                <a:ea typeface="Times New Roman" pitchFamily="18" charset="0"/>
                <a:cs typeface="Times New Roman" pitchFamily="18" charset="0"/>
              </a:rPr>
              <a:t>Thế </a:t>
            </a:r>
            <a:r>
              <a:rPr lang="en-US" sz="3200" b="1" dirty="0" err="1" smtClean="0">
                <a:solidFill>
                  <a:srgbClr val="000000"/>
                </a:solidFill>
                <a:latin typeface="Times New Roman" pitchFamily="18" charset="0"/>
                <a:ea typeface="Times New Roman" pitchFamily="18" charset="0"/>
                <a:cs typeface="Times New Roman" pitchFamily="18" charset="0"/>
              </a:rPr>
              <a:t>nào</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là</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quan</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hệ</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từ</a:t>
            </a:r>
            <a:r>
              <a:rPr lang="en-US" sz="3200" b="1" dirty="0" smtClean="0">
                <a:solidFill>
                  <a:srgbClr val="000000"/>
                </a:solidFill>
                <a:latin typeface="Times New Roman" pitchFamily="18" charset="0"/>
                <a:ea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5" name="Right Arrow 4"/>
          <p:cNvSpPr/>
          <p:nvPr/>
        </p:nvSpPr>
        <p:spPr>
          <a:xfrm>
            <a:off x="1447800" y="57912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5791200"/>
            <a:ext cx="1850186"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Đáp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án</a:t>
            </a:r>
            <a:r>
              <a:rPr lang="en-US" sz="3200" dirty="0" smtClean="0">
                <a:solidFill>
                  <a:srgbClr val="FF0000"/>
                </a:solidFill>
                <a:latin typeface="Times New Roman" pitchFamily="18" charset="0"/>
                <a:cs typeface="Times New Roman" pitchFamily="18" charset="0"/>
              </a:rPr>
              <a:t>: C</a:t>
            </a:r>
            <a:endParaRPr lang="en-US" sz="3200" dirty="0">
              <a:solidFill>
                <a:srgbClr val="FF0000"/>
              </a:solidFill>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23" name="组合 22"/>
          <p:cNvGrpSpPr/>
          <p:nvPr/>
        </p:nvGrpSpPr>
        <p:grpSpPr>
          <a:xfrm>
            <a:off x="419100" y="416560"/>
            <a:ext cx="7155815" cy="650240"/>
            <a:chOff x="180" y="-15"/>
            <a:chExt cx="11269" cy="1024"/>
          </a:xfrm>
        </p:grpSpPr>
        <p:sp>
          <p:nvSpPr>
            <p:cNvPr id="24"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2800" b="1" dirty="0" smtClean="0">
                  <a:solidFill>
                    <a:schemeClr val="bg1"/>
                  </a:solidFill>
                  <a:latin typeface="微软雅黑" pitchFamily="34" charset="-122"/>
                  <a:ea typeface="微软雅黑" pitchFamily="34" charset="-122"/>
                  <a:sym typeface="Times New Roman" pitchFamily="18" charset="0"/>
                </a:rPr>
                <a:t>02</a:t>
              </a:r>
              <a:endParaRPr lang="zh-CN" altLang="en-US" sz="2800" b="1" dirty="0">
                <a:solidFill>
                  <a:schemeClr val="bg1"/>
                </a:solidFill>
                <a:latin typeface="微软雅黑" pitchFamily="34" charset="-122"/>
                <a:ea typeface="微软雅黑" pitchFamily="34" charset="-122"/>
                <a:sym typeface="Times New Roman" pitchFamily="18" charset="0"/>
              </a:endParaRPr>
            </a:p>
          </p:txBody>
        </p:sp>
        <p:sp>
          <p:nvSpPr>
            <p:cNvPr id="25" name="MH_Entry_1"/>
            <p:cNvSpPr/>
            <p:nvPr/>
          </p:nvSpPr>
          <p:spPr>
            <a:xfrm>
              <a:off x="1238" y="-15"/>
              <a:ext cx="10211" cy="1024"/>
            </a:xfrm>
            <a:prstGeom prst="roundRect">
              <a:avLst>
                <a:gd name="adj" fmla="val 9120"/>
              </a:avLst>
            </a:prstGeom>
            <a:solidFill>
              <a:srgbClr val="0895BE"/>
            </a:solidFill>
            <a:ln w="12700">
              <a:noFill/>
            </a:ln>
          </p:spPr>
          <p:txBody>
            <a:bodyPr anchor="ctr"/>
            <a:lstStyle/>
            <a:p>
              <a:pPr lvl="0" algn="ct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Dùng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QHT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không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thích</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hợp</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về</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nghĩa</a:t>
              </a:r>
              <a:endParaRPr lang="zh-CN" altLang="en-US" sz="2400" dirty="0">
                <a:latin typeface="Times New Roman" pitchFamily="18" charset="0"/>
                <a:ea typeface="宋体" pitchFamily="2" charset="-122"/>
                <a:cs typeface="Times New Roman" pitchFamily="18" charset="0"/>
              </a:endParaRPr>
            </a:p>
          </p:txBody>
        </p:sp>
      </p:grpSp>
      <p:sp>
        <p:nvSpPr>
          <p:cNvPr id="27" name="Rectangle 26"/>
          <p:cNvSpPr/>
          <p:nvPr/>
        </p:nvSpPr>
        <p:spPr>
          <a:xfrm>
            <a:off x="1371600" y="1944231"/>
            <a:ext cx="10662920" cy="523220"/>
          </a:xfrm>
          <a:prstGeom prst="rect">
            <a:avLst/>
          </a:prstGeom>
        </p:spPr>
        <p:txBody>
          <a:bodyPr wrap="square">
            <a:spAutoFit/>
          </a:bodyPr>
          <a:lstStyle/>
          <a:p>
            <a:r>
              <a:rPr lang="vi-VN" sz="2800" dirty="0" smtClean="0">
                <a:latin typeface="+mj-lt"/>
              </a:rPr>
              <a:t>a) Nhà em ở xa trường </a:t>
            </a:r>
            <a:r>
              <a:rPr lang="vi-VN" sz="2800" b="1" dirty="0" smtClean="0">
                <a:latin typeface="+mj-lt"/>
              </a:rPr>
              <a:t>và</a:t>
            </a:r>
            <a:r>
              <a:rPr lang="vi-VN" sz="2800" dirty="0" smtClean="0">
                <a:latin typeface="+mj-lt"/>
              </a:rPr>
              <a:t> bao giờ em cũng đến trường đúng giờ</a:t>
            </a:r>
            <a:endParaRPr lang="en-US" sz="2800" dirty="0">
              <a:latin typeface="+mj-lt"/>
            </a:endParaRPr>
          </a:p>
        </p:txBody>
      </p:sp>
      <p:sp>
        <p:nvSpPr>
          <p:cNvPr id="29" name="Rectangle 28"/>
          <p:cNvSpPr/>
          <p:nvPr/>
        </p:nvSpPr>
        <p:spPr>
          <a:xfrm>
            <a:off x="1594220" y="5435025"/>
            <a:ext cx="9226180"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Thay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endParaRPr lang="en-US" sz="3200" dirty="0">
              <a:solidFill>
                <a:srgbClr val="FF0000"/>
              </a:solidFill>
              <a:latin typeface="Times New Roman" pitchFamily="18" charset="0"/>
              <a:cs typeface="Times New Roman" pitchFamily="18" charset="0"/>
            </a:endParaRPr>
          </a:p>
        </p:txBody>
      </p:sp>
      <p:sp>
        <p:nvSpPr>
          <p:cNvPr id="8" name="Cloud Callout 7"/>
          <p:cNvSpPr/>
          <p:nvPr/>
        </p:nvSpPr>
        <p:spPr>
          <a:xfrm>
            <a:off x="3810000" y="1066800"/>
            <a:ext cx="6870818" cy="387602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Các QHT </a:t>
            </a:r>
            <a:r>
              <a:rPr lang="vi-VN" sz="3200" b="1" i="1" dirty="0" smtClean="0">
                <a:latin typeface="+mj-lt"/>
              </a:rPr>
              <a:t>và, để </a:t>
            </a:r>
            <a:r>
              <a:rPr lang="vi-VN" sz="3200" dirty="0" smtClean="0">
                <a:latin typeface="+mj-lt"/>
              </a:rPr>
              <a:t>trong 2 VD sau có diễn đạt đúng quan hệ ý nghĩa giữa các bộ phận trong câu không? N</a:t>
            </a:r>
            <a:r>
              <a:rPr lang="en-US" sz="3200" dirty="0" err="1" smtClean="0">
                <a:latin typeface="Times New Roman" pitchFamily="18" charset="0"/>
                <a:cs typeface="Times New Roman" pitchFamily="18" charset="0"/>
              </a:rPr>
              <a:t>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a:t>
            </a:r>
            <a:r>
              <a:rPr lang="vi-VN" sz="3200" dirty="0" smtClean="0">
                <a:latin typeface="+mj-lt"/>
              </a:rPr>
              <a:t>n thay </a:t>
            </a:r>
            <a:r>
              <a:rPr lang="vi-VN" sz="3200" b="1" i="1" dirty="0" smtClean="0">
                <a:latin typeface="+mj-lt"/>
              </a:rPr>
              <a:t>và, để</a:t>
            </a:r>
            <a:r>
              <a:rPr lang="vi-VN" sz="3200" dirty="0" smtClean="0">
                <a:latin typeface="+mj-lt"/>
              </a:rPr>
              <a:t> bằng QHT gì?</a:t>
            </a:r>
            <a:endParaRPr lang="en-US" sz="3200" dirty="0">
              <a:latin typeface="+mj-lt"/>
            </a:endParaRPr>
          </a:p>
        </p:txBody>
      </p:sp>
      <p:sp>
        <p:nvSpPr>
          <p:cNvPr id="9" name="Freeform 5551"/>
          <p:cNvSpPr>
            <a:spLocks noEditPoints="1"/>
          </p:cNvSpPr>
          <p:nvPr/>
        </p:nvSpPr>
        <p:spPr>
          <a:xfrm>
            <a:off x="599440" y="1905000"/>
            <a:ext cx="491490" cy="582930"/>
          </a:xfrm>
          <a:custGeom>
            <a:avLst/>
            <a:gdLst/>
            <a:ahLst/>
            <a:cxnLst>
              <a:cxn ang="0">
                <a:pos x="697415" y="407068"/>
              </a:cxn>
              <a:cxn ang="0">
                <a:pos x="355681" y="554455"/>
              </a:cxn>
              <a:cxn ang="0">
                <a:pos x="697415" y="729916"/>
              </a:cxn>
              <a:cxn ang="0">
                <a:pos x="0" y="259682"/>
              </a:cxn>
              <a:cxn ang="0">
                <a:pos x="265018" y="133350"/>
              </a:cxn>
              <a:cxn ang="0">
                <a:pos x="83690" y="736934"/>
              </a:cxn>
              <a:cxn ang="0">
                <a:pos x="139483" y="750971"/>
              </a:cxn>
              <a:cxn ang="0">
                <a:pos x="83690" y="736934"/>
              </a:cxn>
              <a:cxn ang="0">
                <a:pos x="523061" y="512345"/>
              </a:cxn>
              <a:cxn ang="0">
                <a:pos x="76716" y="322847"/>
              </a:cxn>
              <a:cxn ang="0">
                <a:pos x="146457" y="322847"/>
              </a:cxn>
              <a:cxn ang="0">
                <a:pos x="571880" y="322847"/>
              </a:cxn>
              <a:cxn ang="0">
                <a:pos x="648596" y="322847"/>
              </a:cxn>
              <a:cxn ang="0">
                <a:pos x="481216" y="315829"/>
              </a:cxn>
              <a:cxn ang="0">
                <a:pos x="537009" y="336884"/>
              </a:cxn>
              <a:cxn ang="0">
                <a:pos x="481216" y="315829"/>
              </a:cxn>
              <a:cxn ang="0">
                <a:pos x="390552" y="336884"/>
              </a:cxn>
              <a:cxn ang="0">
                <a:pos x="439371" y="315829"/>
              </a:cxn>
              <a:cxn ang="0">
                <a:pos x="278966" y="322847"/>
              </a:cxn>
              <a:cxn ang="0">
                <a:pos x="355681" y="322847"/>
              </a:cxn>
              <a:cxn ang="0">
                <a:pos x="174354" y="322847"/>
              </a:cxn>
              <a:cxn ang="0">
                <a:pos x="244095" y="322847"/>
              </a:cxn>
              <a:cxn ang="0">
                <a:pos x="69741" y="357939"/>
              </a:cxn>
              <a:cxn ang="0">
                <a:pos x="48819" y="414087"/>
              </a:cxn>
              <a:cxn ang="0">
                <a:pos x="69741" y="357939"/>
              </a:cxn>
              <a:cxn ang="0">
                <a:pos x="55793" y="659732"/>
              </a:cxn>
              <a:cxn ang="0">
                <a:pos x="55793" y="729916"/>
              </a:cxn>
              <a:cxn ang="0">
                <a:pos x="69741" y="568492"/>
              </a:cxn>
              <a:cxn ang="0">
                <a:pos x="48819" y="624639"/>
              </a:cxn>
              <a:cxn ang="0">
                <a:pos x="69741" y="568492"/>
              </a:cxn>
              <a:cxn ang="0">
                <a:pos x="48819" y="463216"/>
              </a:cxn>
              <a:cxn ang="0">
                <a:pos x="69741" y="512345"/>
              </a:cxn>
              <a:cxn ang="0">
                <a:pos x="571880" y="743953"/>
              </a:cxn>
              <a:cxn ang="0">
                <a:pos x="648596" y="743953"/>
              </a:cxn>
              <a:cxn ang="0">
                <a:pos x="474242" y="743953"/>
              </a:cxn>
              <a:cxn ang="0">
                <a:pos x="550957" y="743953"/>
              </a:cxn>
              <a:cxn ang="0">
                <a:pos x="390552" y="736934"/>
              </a:cxn>
              <a:cxn ang="0">
                <a:pos x="439371" y="750971"/>
              </a:cxn>
              <a:cxn ang="0">
                <a:pos x="390552" y="736934"/>
              </a:cxn>
              <a:cxn ang="0">
                <a:pos x="285940" y="750971"/>
              </a:cxn>
              <a:cxn ang="0">
                <a:pos x="341733" y="736934"/>
              </a:cxn>
              <a:cxn ang="0">
                <a:pos x="174354" y="743953"/>
              </a:cxn>
              <a:cxn ang="0">
                <a:pos x="244095" y="743953"/>
              </a:cxn>
              <a:cxn ang="0">
                <a:pos x="195276" y="238626"/>
              </a:cxn>
              <a:cxn ang="0">
                <a:pos x="725311" y="414087"/>
              </a:cxn>
              <a:cxn ang="0">
                <a:pos x="634647" y="7018"/>
              </a:cxn>
              <a:cxn ang="0">
                <a:pos x="425423" y="435142"/>
              </a:cxn>
              <a:cxn ang="0">
                <a:pos x="397526" y="582529"/>
              </a:cxn>
              <a:cxn ang="0">
                <a:pos x="718337" y="435142"/>
              </a:cxn>
            </a:cxnLst>
            <a:rect l="0" t="0" r="0" b="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a:lstStyle/>
          <a:p>
            <a:endParaRPr lang="zh-CN" altLang="en-US"/>
          </a:p>
        </p:txBody>
      </p:sp>
      <p:sp>
        <p:nvSpPr>
          <p:cNvPr id="10" name="Freeform 5551"/>
          <p:cNvSpPr>
            <a:spLocks noEditPoints="1"/>
          </p:cNvSpPr>
          <p:nvPr/>
        </p:nvSpPr>
        <p:spPr>
          <a:xfrm>
            <a:off x="673735" y="3429000"/>
            <a:ext cx="491490" cy="582930"/>
          </a:xfrm>
          <a:custGeom>
            <a:avLst/>
            <a:gdLst/>
            <a:ahLst/>
            <a:cxnLst>
              <a:cxn ang="0">
                <a:pos x="697415" y="407068"/>
              </a:cxn>
              <a:cxn ang="0">
                <a:pos x="355681" y="554455"/>
              </a:cxn>
              <a:cxn ang="0">
                <a:pos x="697415" y="729916"/>
              </a:cxn>
              <a:cxn ang="0">
                <a:pos x="0" y="259682"/>
              </a:cxn>
              <a:cxn ang="0">
                <a:pos x="265018" y="133350"/>
              </a:cxn>
              <a:cxn ang="0">
                <a:pos x="83690" y="736934"/>
              </a:cxn>
              <a:cxn ang="0">
                <a:pos x="139483" y="750971"/>
              </a:cxn>
              <a:cxn ang="0">
                <a:pos x="83690" y="736934"/>
              </a:cxn>
              <a:cxn ang="0">
                <a:pos x="523061" y="512345"/>
              </a:cxn>
              <a:cxn ang="0">
                <a:pos x="76716" y="322847"/>
              </a:cxn>
              <a:cxn ang="0">
                <a:pos x="146457" y="322847"/>
              </a:cxn>
              <a:cxn ang="0">
                <a:pos x="571880" y="322847"/>
              </a:cxn>
              <a:cxn ang="0">
                <a:pos x="648596" y="322847"/>
              </a:cxn>
              <a:cxn ang="0">
                <a:pos x="481216" y="315829"/>
              </a:cxn>
              <a:cxn ang="0">
                <a:pos x="537009" y="336884"/>
              </a:cxn>
              <a:cxn ang="0">
                <a:pos x="481216" y="315829"/>
              </a:cxn>
              <a:cxn ang="0">
                <a:pos x="390552" y="336884"/>
              </a:cxn>
              <a:cxn ang="0">
                <a:pos x="439371" y="315829"/>
              </a:cxn>
              <a:cxn ang="0">
                <a:pos x="278966" y="322847"/>
              </a:cxn>
              <a:cxn ang="0">
                <a:pos x="355681" y="322847"/>
              </a:cxn>
              <a:cxn ang="0">
                <a:pos x="174354" y="322847"/>
              </a:cxn>
              <a:cxn ang="0">
                <a:pos x="244095" y="322847"/>
              </a:cxn>
              <a:cxn ang="0">
                <a:pos x="69741" y="357939"/>
              </a:cxn>
              <a:cxn ang="0">
                <a:pos x="48819" y="414087"/>
              </a:cxn>
              <a:cxn ang="0">
                <a:pos x="69741" y="357939"/>
              </a:cxn>
              <a:cxn ang="0">
                <a:pos x="55793" y="659732"/>
              </a:cxn>
              <a:cxn ang="0">
                <a:pos x="55793" y="729916"/>
              </a:cxn>
              <a:cxn ang="0">
                <a:pos x="69741" y="568492"/>
              </a:cxn>
              <a:cxn ang="0">
                <a:pos x="48819" y="624639"/>
              </a:cxn>
              <a:cxn ang="0">
                <a:pos x="69741" y="568492"/>
              </a:cxn>
              <a:cxn ang="0">
                <a:pos x="48819" y="463216"/>
              </a:cxn>
              <a:cxn ang="0">
                <a:pos x="69741" y="512345"/>
              </a:cxn>
              <a:cxn ang="0">
                <a:pos x="571880" y="743953"/>
              </a:cxn>
              <a:cxn ang="0">
                <a:pos x="648596" y="743953"/>
              </a:cxn>
              <a:cxn ang="0">
                <a:pos x="474242" y="743953"/>
              </a:cxn>
              <a:cxn ang="0">
                <a:pos x="550957" y="743953"/>
              </a:cxn>
              <a:cxn ang="0">
                <a:pos x="390552" y="736934"/>
              </a:cxn>
              <a:cxn ang="0">
                <a:pos x="439371" y="750971"/>
              </a:cxn>
              <a:cxn ang="0">
                <a:pos x="390552" y="736934"/>
              </a:cxn>
              <a:cxn ang="0">
                <a:pos x="285940" y="750971"/>
              </a:cxn>
              <a:cxn ang="0">
                <a:pos x="341733" y="736934"/>
              </a:cxn>
              <a:cxn ang="0">
                <a:pos x="174354" y="743953"/>
              </a:cxn>
              <a:cxn ang="0">
                <a:pos x="244095" y="743953"/>
              </a:cxn>
              <a:cxn ang="0">
                <a:pos x="195276" y="238626"/>
              </a:cxn>
              <a:cxn ang="0">
                <a:pos x="725311" y="414087"/>
              </a:cxn>
              <a:cxn ang="0">
                <a:pos x="634647" y="7018"/>
              </a:cxn>
              <a:cxn ang="0">
                <a:pos x="425423" y="435142"/>
              </a:cxn>
              <a:cxn ang="0">
                <a:pos x="397526" y="582529"/>
              </a:cxn>
              <a:cxn ang="0">
                <a:pos x="718337" y="435142"/>
              </a:cxn>
            </a:cxnLst>
            <a:rect l="0" t="0" r="0" b="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a:lstStyle/>
          <a:p>
            <a:endParaRPr lang="zh-CN" altLang="en-US"/>
          </a:p>
        </p:txBody>
      </p:sp>
      <p:sp>
        <p:nvSpPr>
          <p:cNvPr id="11" name="Rectangle 10"/>
          <p:cNvSpPr/>
          <p:nvPr/>
        </p:nvSpPr>
        <p:spPr>
          <a:xfrm>
            <a:off x="1371600" y="3505200"/>
            <a:ext cx="10662920" cy="523220"/>
          </a:xfrm>
          <a:prstGeom prst="rect">
            <a:avLst/>
          </a:prstGeom>
        </p:spPr>
        <p:txBody>
          <a:bodyPr wrap="square">
            <a:spAutoFit/>
          </a:bodyPr>
          <a:lstStyle/>
          <a:p>
            <a:r>
              <a:rPr lang="vi-VN" sz="2800" dirty="0" smtClean="0">
                <a:latin typeface="+mj-lt"/>
              </a:rPr>
              <a:t>b) Chim sâu rất có ích cho nông dân </a:t>
            </a:r>
            <a:r>
              <a:rPr lang="vi-VN" sz="2800" b="1" dirty="0" smtClean="0">
                <a:latin typeface="+mj-lt"/>
              </a:rPr>
              <a:t>để</a:t>
            </a:r>
            <a:r>
              <a:rPr lang="vi-VN" sz="2800" dirty="0" smtClean="0">
                <a:latin typeface="+mj-lt"/>
              </a:rPr>
              <a:t> nó diệt sâu phá hoại mùa màng.</a:t>
            </a:r>
            <a:endParaRPr lang="en-US" sz="2800" dirty="0">
              <a:latin typeface="+mj-lt"/>
            </a:endParaRPr>
          </a:p>
        </p:txBody>
      </p:sp>
      <p:sp>
        <p:nvSpPr>
          <p:cNvPr id="12" name="Rectangle 11"/>
          <p:cNvSpPr/>
          <p:nvPr/>
        </p:nvSpPr>
        <p:spPr>
          <a:xfrm>
            <a:off x="1529080" y="2653248"/>
            <a:ext cx="10294738" cy="523220"/>
          </a:xfrm>
          <a:prstGeom prst="rect">
            <a:avLst/>
          </a:prstGeom>
        </p:spPr>
        <p:txBody>
          <a:bodyPr wrap="square">
            <a:spAutoFit/>
          </a:bodyPr>
          <a:lstStyle/>
          <a:p>
            <a:r>
              <a:rPr lang="en-US" sz="2800" dirty="0" smtClean="0">
                <a:latin typeface="+mj-lt"/>
                <a:sym typeface="Wingdings" pitchFamily="2" charset="2"/>
              </a:rPr>
              <a:t></a:t>
            </a:r>
            <a:r>
              <a:rPr lang="vi-VN" sz="2800" dirty="0" smtClean="0">
                <a:latin typeface="+mj-lt"/>
              </a:rPr>
              <a:t> Nhà em ở xa trường nhưng bao giờ em cũng đến trường đúng giờ.</a:t>
            </a:r>
            <a:endParaRPr lang="en-US" sz="2800" dirty="0">
              <a:latin typeface="+mj-lt"/>
            </a:endParaRPr>
          </a:p>
        </p:txBody>
      </p:sp>
      <p:sp>
        <p:nvSpPr>
          <p:cNvPr id="14" name="Rectangle 13"/>
          <p:cNvSpPr/>
          <p:nvPr/>
        </p:nvSpPr>
        <p:spPr>
          <a:xfrm>
            <a:off x="1605280" y="4353580"/>
            <a:ext cx="10662920" cy="523220"/>
          </a:xfrm>
          <a:prstGeom prst="rect">
            <a:avLst/>
          </a:prstGeom>
        </p:spPr>
        <p:txBody>
          <a:bodyPr wrap="square">
            <a:spAutoFit/>
          </a:bodyPr>
          <a:lstStyle/>
          <a:p>
            <a:r>
              <a:rPr lang="en-US" sz="2800" dirty="0" smtClean="0">
                <a:latin typeface="+mj-lt"/>
                <a:sym typeface="Wingdings" pitchFamily="2" charset="2"/>
              </a:rPr>
              <a:t></a:t>
            </a:r>
            <a:r>
              <a:rPr lang="vi-VN" sz="2800" dirty="0" smtClean="0">
                <a:latin typeface="+mj-lt"/>
              </a:rPr>
              <a:t> Chim sâu rất có ích cho nông dân vì nó diệt sâu phá hoại mùa màng.</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trips(downLeft)">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8" grpId="0" animBg="1"/>
      <p:bldP spid="8" grpId="1" animBg="1"/>
      <p:bldP spid="9" grpId="0" animBg="1"/>
      <p:bldP spid="10" grpId="0" animBg="1"/>
      <p:bldP spid="11"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1032036" y="609600"/>
            <a:ext cx="7426163" cy="646331"/>
            <a:chOff x="0" y="-165527"/>
            <a:chExt cx="2629610" cy="645814"/>
          </a:xfrm>
        </p:grpSpPr>
        <p:sp>
          <p:nvSpPr>
            <p:cNvPr id="39953" name="矩形 46"/>
            <p:cNvSpPr/>
            <p:nvPr/>
          </p:nvSpPr>
          <p:spPr>
            <a:xfrm>
              <a:off x="0" y="0"/>
              <a:ext cx="207123" cy="318128"/>
            </a:xfrm>
            <a:prstGeom prst="rect">
              <a:avLst/>
            </a:prstGeom>
            <a:solidFill>
              <a:srgbClr val="D6BF00"/>
            </a:solidFill>
            <a:ln w="9525">
              <a:noFill/>
              <a:miter/>
            </a:ln>
          </p:spPr>
          <p:txBody>
            <a:bodyPr anchor="ctr"/>
            <a:lstStyle/>
            <a:p>
              <a:pPr lvl="0" algn="ctr" eaLnBrk="1" hangingPunct="1"/>
              <a:endParaRPr lang="zh-CN" altLang="zh-CN" dirty="0">
                <a:solidFill>
                  <a:srgbClr val="FFFFFF"/>
                </a:solidFill>
                <a:latin typeface="幼圆" charset="0"/>
                <a:ea typeface="幼圆" charset="0"/>
                <a:sym typeface="宋体" pitchFamily="2" charset="-122"/>
              </a:endParaRPr>
            </a:p>
          </p:txBody>
        </p:sp>
        <p:sp>
          <p:nvSpPr>
            <p:cNvPr id="39954" name="矩形 47"/>
            <p:cNvSpPr/>
            <p:nvPr/>
          </p:nvSpPr>
          <p:spPr>
            <a:xfrm>
              <a:off x="288914" y="-165527"/>
              <a:ext cx="2340696" cy="645814"/>
            </a:xfrm>
            <a:prstGeom prst="rect">
              <a:avLst/>
            </a:prstGeom>
            <a:noFill/>
            <a:ln w="9525">
              <a:noFill/>
              <a:miter/>
            </a:ln>
          </p:spPr>
          <p:txBody>
            <a:bodyPr>
              <a:spAutoFit/>
            </a:bodyPr>
            <a:lstStyle/>
            <a:p>
              <a:pPr lvl="0" eaLnBrk="1" hangingPunct="1"/>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Bài</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tập</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nhanh</a:t>
              </a:r>
              <a:endParaRPr lang="zh-CN" altLang="en-US" sz="3600" b="1" dirty="0">
                <a:solidFill>
                  <a:srgbClr val="000000"/>
                </a:solidFill>
                <a:latin typeface="Times New Roman" pitchFamily="18" charset="0"/>
                <a:ea typeface="幼圆" charset="0"/>
                <a:cs typeface="Times New Roman" pitchFamily="18" charset="0"/>
                <a:sym typeface="方正兰亭细黑_GBK" charset="-122"/>
              </a:endParaRPr>
            </a:p>
          </p:txBody>
        </p:sp>
      </p:grpSp>
      <p:sp>
        <p:nvSpPr>
          <p:cNvPr id="14" name="Rectangle 13"/>
          <p:cNvSpPr/>
          <p:nvPr/>
        </p:nvSpPr>
        <p:spPr>
          <a:xfrm>
            <a:off x="2743200" y="4151293"/>
            <a:ext cx="8458200" cy="954107"/>
          </a:xfrm>
          <a:prstGeom prst="rect">
            <a:avLst/>
          </a:prstGeom>
        </p:spPr>
        <p:txBody>
          <a:bodyPr wrap="square">
            <a:spAutoFit/>
          </a:bodyPr>
          <a:lstStyle/>
          <a:p>
            <a:r>
              <a:rPr lang="vi-VN" sz="2800" b="1" dirty="0" smtClean="0">
                <a:latin typeface="+mj-lt"/>
              </a:rPr>
              <a:t>Tuy</a:t>
            </a:r>
            <a:r>
              <a:rPr lang="vi-VN" sz="2800" dirty="0" smtClean="0">
                <a:latin typeface="+mj-lt"/>
              </a:rPr>
              <a:t> nước sơn có đẹp đến mấy mà chất gỗ không tốt thì đồ vật cũng không được bền lâu.</a:t>
            </a:r>
            <a:endParaRPr lang="en-US" sz="2800" dirty="0">
              <a:latin typeface="+mj-lt"/>
            </a:endParaRPr>
          </a:p>
        </p:txBody>
      </p:sp>
      <p:sp>
        <p:nvSpPr>
          <p:cNvPr id="7" name="Cloud Callout 6"/>
          <p:cNvSpPr/>
          <p:nvPr/>
        </p:nvSpPr>
        <p:spPr>
          <a:xfrm>
            <a:off x="6477000" y="6096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Thay các </a:t>
            </a:r>
            <a:r>
              <a:rPr lang="en-US" sz="3200" dirty="0" smtClean="0">
                <a:latin typeface="Times New Roman" pitchFamily="18" charset="0"/>
                <a:cs typeface="Times New Roman" pitchFamily="18" charset="0"/>
              </a:rPr>
              <a:t>QHT</a:t>
            </a:r>
            <a:r>
              <a:rPr lang="vi-VN" sz="3200" dirty="0" smtClean="0">
                <a:latin typeface="+mj-lt"/>
              </a:rPr>
              <a:t> dùng sai bằng các </a:t>
            </a:r>
            <a:r>
              <a:rPr lang="en-US" sz="3200" dirty="0" smtClean="0">
                <a:latin typeface="Times New Roman" pitchFamily="18" charset="0"/>
                <a:cs typeface="Times New Roman" pitchFamily="18" charset="0"/>
              </a:rPr>
              <a:t>QHT</a:t>
            </a:r>
            <a:r>
              <a:rPr lang="vi-VN" sz="3200" dirty="0" smtClean="0">
                <a:latin typeface="+mj-lt"/>
              </a:rPr>
              <a:t> thích hợp.</a:t>
            </a:r>
            <a:endParaRPr lang="en-US" sz="3200" dirty="0">
              <a:latin typeface="+mj-lt"/>
              <a:cs typeface="Times New Roman" pitchFamily="18" charset="0"/>
            </a:endParaRPr>
          </a:p>
        </p:txBody>
      </p:sp>
      <p:sp>
        <p:nvSpPr>
          <p:cNvPr id="9" name="Freeform 65"/>
          <p:cNvSpPr/>
          <p:nvPr/>
        </p:nvSpPr>
        <p:spPr>
          <a:xfrm>
            <a:off x="2895600" y="3073948"/>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0" name="Freeform 5554"/>
          <p:cNvSpPr>
            <a:spLocks noEditPoints="1"/>
          </p:cNvSpPr>
          <p:nvPr/>
        </p:nvSpPr>
        <p:spPr>
          <a:xfrm>
            <a:off x="1847945" y="1881505"/>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1" name="Rectangle 10"/>
          <p:cNvSpPr/>
          <p:nvPr/>
        </p:nvSpPr>
        <p:spPr>
          <a:xfrm>
            <a:off x="2743200" y="1764268"/>
            <a:ext cx="8077200" cy="954107"/>
          </a:xfrm>
          <a:prstGeom prst="rect">
            <a:avLst/>
          </a:prstGeom>
        </p:spPr>
        <p:txBody>
          <a:bodyPr wrap="square">
            <a:spAutoFit/>
          </a:bodyPr>
          <a:lstStyle/>
          <a:p>
            <a:r>
              <a:rPr lang="vi-VN" sz="2800" dirty="0" smtClean="0">
                <a:latin typeface="+mj-lt"/>
              </a:rPr>
              <a:t>Ngày nay chúng ta cũng có quan niệm </a:t>
            </a:r>
            <a:r>
              <a:rPr lang="vi-VN" sz="2800" b="1" dirty="0" smtClean="0">
                <a:latin typeface="+mj-lt"/>
              </a:rPr>
              <a:t>với</a:t>
            </a:r>
            <a:r>
              <a:rPr lang="vi-VN" sz="2800" dirty="0" smtClean="0">
                <a:latin typeface="+mj-lt"/>
              </a:rPr>
              <a:t> cha ông ta ngày xưa, lấy đạo đức</a:t>
            </a:r>
            <a:r>
              <a:rPr lang="en-US" sz="2800" dirty="0" smtClean="0">
                <a:latin typeface="+mj-lt"/>
              </a:rPr>
              <a:t>,</a:t>
            </a:r>
            <a:r>
              <a:rPr lang="vi-VN" sz="2800" dirty="0" smtClean="0">
                <a:latin typeface="+mj-lt"/>
              </a:rPr>
              <a:t> tài năng làm trọng.</a:t>
            </a:r>
            <a:endParaRPr lang="en-US" sz="2800" dirty="0">
              <a:latin typeface="+mj-lt"/>
            </a:endParaRPr>
          </a:p>
        </p:txBody>
      </p:sp>
      <p:sp>
        <p:nvSpPr>
          <p:cNvPr id="12" name="Freeform 5554"/>
          <p:cNvSpPr>
            <a:spLocks noEditPoints="1"/>
          </p:cNvSpPr>
          <p:nvPr/>
        </p:nvSpPr>
        <p:spPr>
          <a:xfrm>
            <a:off x="1828143" y="4220210"/>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3" name="Rectangle 12"/>
          <p:cNvSpPr/>
          <p:nvPr/>
        </p:nvSpPr>
        <p:spPr>
          <a:xfrm>
            <a:off x="3505200" y="2867561"/>
            <a:ext cx="7937618" cy="954107"/>
          </a:xfrm>
          <a:prstGeom prst="rect">
            <a:avLst/>
          </a:prstGeom>
        </p:spPr>
        <p:txBody>
          <a:bodyPr wrap="square">
            <a:spAutoFit/>
          </a:bodyPr>
          <a:lstStyle/>
          <a:p>
            <a:r>
              <a:rPr lang="vi-VN" sz="2800" dirty="0" smtClean="0">
                <a:latin typeface="+mj-lt"/>
              </a:rPr>
              <a:t>Ngày nay chúng ta cũng có quan niệm </a:t>
            </a:r>
            <a:r>
              <a:rPr lang="en-US" sz="2800" u="sng" dirty="0" err="1" smtClean="0">
                <a:latin typeface="Times New Roman" pitchFamily="18" charset="0"/>
                <a:cs typeface="Times New Roman" pitchFamily="18" charset="0"/>
              </a:rPr>
              <a:t>như</a:t>
            </a:r>
            <a:r>
              <a:rPr lang="vi-VN" sz="2800" u="sng" dirty="0" smtClean="0">
                <a:latin typeface="Times New Roman" pitchFamily="18" charset="0"/>
                <a:cs typeface="Times New Roman" pitchFamily="18" charset="0"/>
              </a:rPr>
              <a:t> </a:t>
            </a:r>
            <a:r>
              <a:rPr lang="vi-VN" sz="2800" dirty="0" smtClean="0">
                <a:latin typeface="+mj-lt"/>
              </a:rPr>
              <a:t>cha ông ta ngày xưa, lấy đạo đức</a:t>
            </a:r>
            <a:r>
              <a:rPr lang="en-US" sz="2800" dirty="0" smtClean="0">
                <a:latin typeface="+mj-lt"/>
              </a:rPr>
              <a:t>,</a:t>
            </a:r>
            <a:r>
              <a:rPr lang="vi-VN" sz="2800" dirty="0" smtClean="0">
                <a:latin typeface="+mj-lt"/>
              </a:rPr>
              <a:t> tài năng làm trọng.</a:t>
            </a:r>
            <a:endParaRPr lang="en-US" sz="2800" dirty="0">
              <a:latin typeface="+mj-lt"/>
            </a:endParaRPr>
          </a:p>
        </p:txBody>
      </p:sp>
      <p:sp>
        <p:nvSpPr>
          <p:cNvPr id="15" name="Freeform 65"/>
          <p:cNvSpPr/>
          <p:nvPr/>
        </p:nvSpPr>
        <p:spPr>
          <a:xfrm>
            <a:off x="2743200" y="5367079"/>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6" name="Rectangle 15"/>
          <p:cNvSpPr/>
          <p:nvPr/>
        </p:nvSpPr>
        <p:spPr>
          <a:xfrm>
            <a:off x="3352800" y="5420380"/>
            <a:ext cx="8090018" cy="954107"/>
          </a:xfrm>
          <a:prstGeom prst="rect">
            <a:avLst/>
          </a:prstGeom>
        </p:spPr>
        <p:txBody>
          <a:bodyPr wrap="square">
            <a:spAutoFit/>
          </a:bodyPr>
          <a:lstStyle/>
          <a:p>
            <a:r>
              <a:rPr lang="vi-VN" sz="2800" u="sng" dirty="0" smtClean="0">
                <a:latin typeface="+mj-lt"/>
              </a:rPr>
              <a:t>Dù</a:t>
            </a:r>
            <a:r>
              <a:rPr lang="vi-VN" sz="2800" dirty="0" smtClean="0">
                <a:latin typeface="+mj-lt"/>
              </a:rPr>
              <a:t> nước sơn có đẹp đến mấy mà chất gỗ không tốt thì đồ vật cũng không được bền lâu.</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Left)">
                                      <p:cBhvr>
                                        <p:cTn id="47" dur="500"/>
                                        <p:tgtEl>
                                          <p:spTgt spid="9"/>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strips(down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strips(downLeft)">
                                      <p:cBhvr>
                                        <p:cTn id="55" dur="500"/>
                                        <p:tgtEl>
                                          <p:spTgt spid="1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trips(downLef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7" grpId="1" animBg="1"/>
      <p:bldP spid="9" grpId="0" animBg="1"/>
      <p:bldP spid="10" grpId="0" animBg="1"/>
      <p:bldP spid="11" grpId="0"/>
      <p:bldP spid="12" grpId="0" animBg="1"/>
      <p:bldP spid="13" grpId="0"/>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sp>
        <p:nvSpPr>
          <p:cNvPr id="21" name="TextBox 18"/>
          <p:cNvSpPr txBox="1"/>
          <p:nvPr/>
        </p:nvSpPr>
        <p:spPr>
          <a:xfrm>
            <a:off x="5604510" y="4659630"/>
            <a:ext cx="715010" cy="460375"/>
          </a:xfrm>
          <a:prstGeom prst="rect">
            <a:avLst/>
          </a:prstGeom>
          <a:noFill/>
          <a:ln w="9525">
            <a:noFill/>
            <a:miter/>
          </a:ln>
        </p:spPr>
        <p:txBody>
          <a:bodyPr>
            <a:spAutoFit/>
          </a:bodyPr>
          <a:lst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stStyle>
          <a:p>
            <a:pPr marL="0" lvl="0" indent="0">
              <a:spcBef>
                <a:spcPct val="0"/>
              </a:spcBef>
              <a:buNone/>
            </a:pPr>
            <a:r>
              <a:rPr lang="en-US" altLang="zh-CN" sz="2400" b="1" dirty="0">
                <a:sym typeface="Impact" pitchFamily="34" charset="0"/>
              </a:rPr>
              <a:t>02</a:t>
            </a:r>
            <a:endParaRPr lang="zh-CN" altLang="en-US" sz="2400" b="1" dirty="0">
              <a:sym typeface="Impact" pitchFamily="34" charset="0"/>
            </a:endParaRPr>
          </a:p>
        </p:txBody>
      </p:sp>
      <p:grpSp>
        <p:nvGrpSpPr>
          <p:cNvPr id="27" name="组合 26"/>
          <p:cNvGrpSpPr/>
          <p:nvPr/>
        </p:nvGrpSpPr>
        <p:grpSpPr>
          <a:xfrm>
            <a:off x="419100" y="394335"/>
            <a:ext cx="4699000" cy="748665"/>
            <a:chOff x="180" y="-50"/>
            <a:chExt cx="7400" cy="1179"/>
          </a:xfrm>
        </p:grpSpPr>
        <p:sp>
          <p:nvSpPr>
            <p:cNvPr id="28"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3600" b="1" dirty="0" smtClean="0">
                  <a:solidFill>
                    <a:schemeClr val="bg1"/>
                  </a:solidFill>
                  <a:latin typeface="Times New Roman" pitchFamily="18" charset="0"/>
                  <a:ea typeface="微软雅黑" pitchFamily="34" charset="-122"/>
                  <a:cs typeface="Times New Roman" pitchFamily="18" charset="0"/>
                  <a:sym typeface="Times New Roman" pitchFamily="18" charset="0"/>
                </a:rPr>
                <a:t>03</a:t>
              </a:r>
              <a:endParaRPr lang="zh-CN" altLang="en-US" sz="3600" b="1" dirty="0">
                <a:solidFill>
                  <a:schemeClr val="bg1"/>
                </a:solidFill>
                <a:latin typeface="Times New Roman" pitchFamily="18" charset="0"/>
                <a:ea typeface="微软雅黑" pitchFamily="34" charset="-122"/>
                <a:cs typeface="Times New Roman" pitchFamily="18" charset="0"/>
                <a:sym typeface="Times New Roman" pitchFamily="18" charset="0"/>
              </a:endParaRPr>
            </a:p>
          </p:txBody>
        </p:sp>
        <p:sp>
          <p:nvSpPr>
            <p:cNvPr id="29" name="MH_Entry_1"/>
            <p:cNvSpPr/>
            <p:nvPr/>
          </p:nvSpPr>
          <p:spPr>
            <a:xfrm>
              <a:off x="1238" y="-50"/>
              <a:ext cx="6342" cy="1179"/>
            </a:xfrm>
            <a:prstGeom prst="roundRect">
              <a:avLst>
                <a:gd name="adj" fmla="val 9120"/>
              </a:avLst>
            </a:prstGeom>
            <a:solidFill>
              <a:srgbClr val="0895BE"/>
            </a:solidFill>
            <a:ln w="12700">
              <a:noFill/>
            </a:ln>
          </p:spPr>
          <p:txBody>
            <a:bodyPr anchor="ctr"/>
            <a:lstStyle/>
            <a:p>
              <a:pPr lvl="0" algn="ctr"/>
              <a:r>
                <a:rPr lang="en-US" altLang="zh-CN" sz="4000" dirty="0" err="1" smtClean="0">
                  <a:solidFill>
                    <a:schemeClr val="bg1"/>
                  </a:solidFill>
                  <a:latin typeface="Times New Roman" pitchFamily="18" charset="0"/>
                  <a:ea typeface="微软雅黑" pitchFamily="34" charset="-122"/>
                  <a:cs typeface="Times New Roman" pitchFamily="18" charset="0"/>
                  <a:sym typeface="微软雅黑" pitchFamily="34" charset="-122"/>
                </a:rPr>
                <a:t>Thừa</a:t>
              </a:r>
              <a:r>
                <a:rPr lang="en-US" altLang="zh-CN" sz="4000" dirty="0" smtClean="0">
                  <a:solidFill>
                    <a:schemeClr val="bg1"/>
                  </a:solidFill>
                  <a:latin typeface="Times New Roman" pitchFamily="18" charset="0"/>
                  <a:ea typeface="微软雅黑" pitchFamily="34" charset="-122"/>
                  <a:cs typeface="Times New Roman" pitchFamily="18" charset="0"/>
                  <a:sym typeface="微软雅黑" pitchFamily="34" charset="-122"/>
                </a:rPr>
                <a:t> QHT</a:t>
              </a:r>
              <a:endParaRPr lang="zh-CN" altLang="en-US" sz="3200" dirty="0">
                <a:latin typeface="Times New Roman" pitchFamily="18" charset="0"/>
                <a:ea typeface="宋体" pitchFamily="2" charset="-122"/>
                <a:cs typeface="Times New Roman" pitchFamily="18" charset="0"/>
              </a:endParaRPr>
            </a:p>
          </p:txBody>
        </p:sp>
      </p:grpSp>
      <p:sp>
        <p:nvSpPr>
          <p:cNvPr id="26" name="Rectangle 25"/>
          <p:cNvSpPr/>
          <p:nvPr/>
        </p:nvSpPr>
        <p:spPr>
          <a:xfrm>
            <a:off x="1684196" y="1826796"/>
            <a:ext cx="9613228" cy="1569660"/>
          </a:xfrm>
          <a:prstGeom prst="rect">
            <a:avLst/>
          </a:prstGeom>
        </p:spPr>
        <p:txBody>
          <a:bodyPr wrap="square">
            <a:spAutoFit/>
          </a:bodyPr>
          <a:lstStyle/>
          <a:p>
            <a:pPr algn="just"/>
            <a:r>
              <a:rPr lang="vi-VN" sz="3200" dirty="0" smtClean="0">
                <a:latin typeface="+mj-lt"/>
              </a:rPr>
              <a:t>a) Qua câu ca dao "Công cha như núi Thái Sơn,Nghiã mẹ như nước trong nguồn chảy ra" cho ta thấy công lao to lớn của cha mẹ đối với con cái.</a:t>
            </a:r>
            <a:endParaRPr lang="en-US" sz="3200" dirty="0">
              <a:latin typeface="+mj-lt"/>
            </a:endParaRPr>
          </a:p>
        </p:txBody>
      </p:sp>
      <p:sp>
        <p:nvSpPr>
          <p:cNvPr id="31" name="Rectangle 30"/>
          <p:cNvSpPr/>
          <p:nvPr/>
        </p:nvSpPr>
        <p:spPr>
          <a:xfrm>
            <a:off x="1391946" y="5029200"/>
            <a:ext cx="6096000" cy="584775"/>
          </a:xfrm>
          <a:prstGeom prst="rect">
            <a:avLst/>
          </a:prstGeom>
        </p:spPr>
        <p:txBody>
          <a:bodyPr>
            <a:spAutoFit/>
          </a:bodyPr>
          <a:lstStyle/>
          <a:p>
            <a:r>
              <a:rPr lang="en-US" sz="3200" dirty="0" smtClean="0">
                <a:latin typeface="Times New Roman" pitchFamily="18" charset="0"/>
                <a:cs typeface="Times New Roman" pitchFamily="18" charset="0"/>
                <a:sym typeface="Wingdings" pitchFamily="2" charset="2"/>
              </a:rPr>
              <a:t> </a:t>
            </a:r>
            <a:r>
              <a:rPr lang="vi-VN" sz="3200" dirty="0" smtClean="0">
                <a:latin typeface="Times New Roman" pitchFamily="18" charset="0"/>
                <a:cs typeface="Times New Roman" pitchFamily="18" charset="0"/>
              </a:rPr>
              <a:t>Bỏ các quan hệ từ thừa: Qua, Về</a:t>
            </a:r>
            <a:endParaRPr lang="en-US" sz="3200" dirty="0">
              <a:latin typeface="Times New Roman" pitchFamily="18" charset="0"/>
              <a:cs typeface="Times New Roman" pitchFamily="18" charset="0"/>
            </a:endParaRPr>
          </a:p>
        </p:txBody>
      </p:sp>
      <p:sp>
        <p:nvSpPr>
          <p:cNvPr id="18" name="Freeform 5"/>
          <p:cNvSpPr/>
          <p:nvPr/>
        </p:nvSpPr>
        <p:spPr>
          <a:xfrm>
            <a:off x="919480" y="1905000"/>
            <a:ext cx="477546" cy="427520"/>
          </a:xfrm>
          <a:custGeom>
            <a:avLst/>
            <a:gdLst>
              <a:gd name="txL" fmla="*/ 0 w 77"/>
              <a:gd name="txT" fmla="*/ 0 h 69"/>
              <a:gd name="txR" fmla="*/ 77 w 77"/>
              <a:gd name="txB" fmla="*/ 69 h 69"/>
            </a:gdLst>
            <a:ahLst/>
            <a:cxnLst>
              <a:cxn ang="0">
                <a:pos x="2147483647" y="0"/>
              </a:cxn>
              <a:cxn ang="0">
                <a:pos x="1740206367" y="934854822"/>
              </a:cxn>
              <a:cxn ang="0">
                <a:pos x="1740206367" y="934854822"/>
              </a:cxn>
              <a:cxn ang="0">
                <a:pos x="1740206367" y="934854822"/>
              </a:cxn>
              <a:cxn ang="0">
                <a:pos x="847795757" y="0"/>
              </a:cxn>
              <a:cxn ang="0">
                <a:pos x="0" y="979371083"/>
              </a:cxn>
              <a:cxn ang="0">
                <a:pos x="0" y="1023887344"/>
              </a:cxn>
              <a:cxn ang="0">
                <a:pos x="1740206367" y="2147483647"/>
              </a:cxn>
              <a:cxn ang="0">
                <a:pos x="2147483647" y="1023887344"/>
              </a:cxn>
              <a:cxn ang="0">
                <a:pos x="2147483647" y="979371083"/>
              </a:cxn>
              <a:cxn ang="0">
                <a:pos x="2147483647" y="0"/>
              </a:cxn>
            </a:cxnLst>
            <a:rect l="txL" t="txT" r="txR" b="txB"/>
            <a:pathLst>
              <a:path w="77" h="69">
                <a:moveTo>
                  <a:pt x="58" y="0"/>
                </a:moveTo>
                <a:cubicBezTo>
                  <a:pt x="47" y="0"/>
                  <a:pt x="39" y="10"/>
                  <a:pt x="39" y="21"/>
                </a:cubicBezTo>
                <a:cubicBezTo>
                  <a:pt x="39" y="21"/>
                  <a:pt x="39" y="21"/>
                  <a:pt x="39" y="21"/>
                </a:cubicBezTo>
                <a:cubicBezTo>
                  <a:pt x="39" y="21"/>
                  <a:pt x="39" y="21"/>
                  <a:pt x="39" y="21"/>
                </a:cubicBezTo>
                <a:cubicBezTo>
                  <a:pt x="38" y="10"/>
                  <a:pt x="30" y="0"/>
                  <a:pt x="19" y="0"/>
                </a:cubicBezTo>
                <a:cubicBezTo>
                  <a:pt x="9" y="0"/>
                  <a:pt x="0" y="10"/>
                  <a:pt x="0" y="22"/>
                </a:cubicBezTo>
                <a:cubicBezTo>
                  <a:pt x="0" y="22"/>
                  <a:pt x="0" y="23"/>
                  <a:pt x="0" y="23"/>
                </a:cubicBezTo>
                <a:cubicBezTo>
                  <a:pt x="0" y="48"/>
                  <a:pt x="39" y="69"/>
                  <a:pt x="39" y="69"/>
                </a:cubicBezTo>
                <a:cubicBezTo>
                  <a:pt x="39" y="69"/>
                  <a:pt x="77" y="48"/>
                  <a:pt x="77" y="23"/>
                </a:cubicBezTo>
                <a:cubicBezTo>
                  <a:pt x="77" y="23"/>
                  <a:pt x="77" y="22"/>
                  <a:pt x="77" y="22"/>
                </a:cubicBezTo>
                <a:cubicBezTo>
                  <a:pt x="77" y="10"/>
                  <a:pt x="69" y="0"/>
                  <a:pt x="58" y="0"/>
                </a:cubicBezTo>
                <a:close/>
              </a:path>
            </a:pathLst>
          </a:custGeom>
          <a:solidFill>
            <a:srgbClr val="DE401F">
              <a:alpha val="100000"/>
            </a:srgbClr>
          </a:solidFill>
          <a:ln w="9525">
            <a:noFill/>
          </a:ln>
        </p:spPr>
        <p:txBody>
          <a:bodyPr/>
          <a:lstStyle/>
          <a:p>
            <a:endParaRPr lang="zh-CN" altLang="en-US"/>
          </a:p>
        </p:txBody>
      </p:sp>
      <p:sp>
        <p:nvSpPr>
          <p:cNvPr id="33" name="Cloud Callout 32"/>
          <p:cNvSpPr/>
          <p:nvPr/>
        </p:nvSpPr>
        <p:spPr>
          <a:xfrm>
            <a:off x="5791200" y="1646479"/>
            <a:ext cx="4889618" cy="2087321"/>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CN – VN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endParaRPr lang="en-US" sz="3200" dirty="0">
              <a:latin typeface="Times New Roman" pitchFamily="18" charset="0"/>
              <a:cs typeface="Times New Roman" pitchFamily="18" charset="0"/>
            </a:endParaRPr>
          </a:p>
        </p:txBody>
      </p:sp>
      <p:sp>
        <p:nvSpPr>
          <p:cNvPr id="34" name="Rectangle 33"/>
          <p:cNvSpPr/>
          <p:nvPr/>
        </p:nvSpPr>
        <p:spPr>
          <a:xfrm>
            <a:off x="1600200" y="3581400"/>
            <a:ext cx="9613228" cy="1077218"/>
          </a:xfrm>
          <a:prstGeom prst="rect">
            <a:avLst/>
          </a:prstGeom>
        </p:spPr>
        <p:txBody>
          <a:bodyPr wrap="square">
            <a:spAutoFit/>
          </a:bodyPr>
          <a:lstStyle/>
          <a:p>
            <a:pPr algn="just"/>
            <a:r>
              <a:rPr lang="vi-VN" sz="3200" dirty="0" smtClean="0">
                <a:latin typeface="+mj-lt"/>
              </a:rPr>
              <a:t>b) Về hình thức có thể làm tăng giá trị nội dung đồng thời hình thức có thể làm thấp giá trị nội dung.</a:t>
            </a:r>
            <a:endParaRPr lang="en-US" sz="3200" dirty="0">
              <a:latin typeface="+mj-lt"/>
            </a:endParaRPr>
          </a:p>
        </p:txBody>
      </p:sp>
      <p:sp>
        <p:nvSpPr>
          <p:cNvPr id="35" name="Freeform 5"/>
          <p:cNvSpPr/>
          <p:nvPr/>
        </p:nvSpPr>
        <p:spPr>
          <a:xfrm>
            <a:off x="914400" y="3695859"/>
            <a:ext cx="477546" cy="427520"/>
          </a:xfrm>
          <a:custGeom>
            <a:avLst/>
            <a:gdLst>
              <a:gd name="txL" fmla="*/ 0 w 77"/>
              <a:gd name="txT" fmla="*/ 0 h 69"/>
              <a:gd name="txR" fmla="*/ 77 w 77"/>
              <a:gd name="txB" fmla="*/ 69 h 69"/>
            </a:gdLst>
            <a:ahLst/>
            <a:cxnLst>
              <a:cxn ang="0">
                <a:pos x="2147483647" y="0"/>
              </a:cxn>
              <a:cxn ang="0">
                <a:pos x="1740206367" y="934854822"/>
              </a:cxn>
              <a:cxn ang="0">
                <a:pos x="1740206367" y="934854822"/>
              </a:cxn>
              <a:cxn ang="0">
                <a:pos x="1740206367" y="934854822"/>
              </a:cxn>
              <a:cxn ang="0">
                <a:pos x="847795757" y="0"/>
              </a:cxn>
              <a:cxn ang="0">
                <a:pos x="0" y="979371083"/>
              </a:cxn>
              <a:cxn ang="0">
                <a:pos x="0" y="1023887344"/>
              </a:cxn>
              <a:cxn ang="0">
                <a:pos x="1740206367" y="2147483647"/>
              </a:cxn>
              <a:cxn ang="0">
                <a:pos x="2147483647" y="1023887344"/>
              </a:cxn>
              <a:cxn ang="0">
                <a:pos x="2147483647" y="979371083"/>
              </a:cxn>
              <a:cxn ang="0">
                <a:pos x="2147483647" y="0"/>
              </a:cxn>
            </a:cxnLst>
            <a:rect l="txL" t="txT" r="txR" b="txB"/>
            <a:pathLst>
              <a:path w="77" h="69">
                <a:moveTo>
                  <a:pt x="58" y="0"/>
                </a:moveTo>
                <a:cubicBezTo>
                  <a:pt x="47" y="0"/>
                  <a:pt x="39" y="10"/>
                  <a:pt x="39" y="21"/>
                </a:cubicBezTo>
                <a:cubicBezTo>
                  <a:pt x="39" y="21"/>
                  <a:pt x="39" y="21"/>
                  <a:pt x="39" y="21"/>
                </a:cubicBezTo>
                <a:cubicBezTo>
                  <a:pt x="39" y="21"/>
                  <a:pt x="39" y="21"/>
                  <a:pt x="39" y="21"/>
                </a:cubicBezTo>
                <a:cubicBezTo>
                  <a:pt x="38" y="10"/>
                  <a:pt x="30" y="0"/>
                  <a:pt x="19" y="0"/>
                </a:cubicBezTo>
                <a:cubicBezTo>
                  <a:pt x="9" y="0"/>
                  <a:pt x="0" y="10"/>
                  <a:pt x="0" y="22"/>
                </a:cubicBezTo>
                <a:cubicBezTo>
                  <a:pt x="0" y="22"/>
                  <a:pt x="0" y="23"/>
                  <a:pt x="0" y="23"/>
                </a:cubicBezTo>
                <a:cubicBezTo>
                  <a:pt x="0" y="48"/>
                  <a:pt x="39" y="69"/>
                  <a:pt x="39" y="69"/>
                </a:cubicBezTo>
                <a:cubicBezTo>
                  <a:pt x="39" y="69"/>
                  <a:pt x="77" y="48"/>
                  <a:pt x="77" y="23"/>
                </a:cubicBezTo>
                <a:cubicBezTo>
                  <a:pt x="77" y="23"/>
                  <a:pt x="77" y="22"/>
                  <a:pt x="77" y="22"/>
                </a:cubicBezTo>
                <a:cubicBezTo>
                  <a:pt x="77" y="10"/>
                  <a:pt x="69" y="0"/>
                  <a:pt x="58" y="0"/>
                </a:cubicBezTo>
                <a:close/>
              </a:path>
            </a:pathLst>
          </a:custGeom>
          <a:solidFill>
            <a:srgbClr val="DE401F">
              <a:alpha val="100000"/>
            </a:srgbClr>
          </a:solidFill>
          <a:ln w="9525">
            <a:noFill/>
          </a:ln>
        </p:spPr>
        <p:txBody>
          <a:bodyPr/>
          <a:lstStyle/>
          <a:p>
            <a:endParaRPr lang="zh-CN" altLang="en-US"/>
          </a:p>
        </p:txBody>
      </p:sp>
      <p:sp>
        <p:nvSpPr>
          <p:cNvPr id="36" name="Cloud Callout 35"/>
          <p:cNvSpPr/>
          <p:nvPr/>
        </p:nvSpPr>
        <p:spPr>
          <a:xfrm>
            <a:off x="5280564" y="1470940"/>
            <a:ext cx="6011780" cy="2541069"/>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Vì sao các câu sau thiếu chủ ngữ? Hãy chữa lại cho câu văn được hoàn chỉnh</a:t>
            </a:r>
            <a:endParaRPr lang="en-US" sz="3200" dirty="0">
              <a:latin typeface="+mj-lt"/>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4)">
                                      <p:cBhvr>
                                        <p:cTn id="13" dur="2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trips(down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strips(downLeft)">
                                      <p:cBhvr>
                                        <p:cTn id="31" dur="500"/>
                                        <p:tgtEl>
                                          <p:spTgt spid="35"/>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trips(downLef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heel(4)">
                                      <p:cBhvr>
                                        <p:cTn id="39" dur="2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18" grpId="0" animBg="1"/>
      <p:bldP spid="33" grpId="0" animBg="1"/>
      <p:bldP spid="33" grpId="1" animBg="1"/>
      <p:bldP spid="34" grpId="0"/>
      <p:bldP spid="35" grpId="0" animBg="1"/>
      <p:bldP spid="36" grpId="0" animBg="1"/>
      <p:bldP spid="3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1032036" y="609600"/>
            <a:ext cx="7426163" cy="646331"/>
            <a:chOff x="0" y="-165527"/>
            <a:chExt cx="2629610" cy="645814"/>
          </a:xfrm>
        </p:grpSpPr>
        <p:sp>
          <p:nvSpPr>
            <p:cNvPr id="39953" name="矩形 46"/>
            <p:cNvSpPr/>
            <p:nvPr/>
          </p:nvSpPr>
          <p:spPr>
            <a:xfrm>
              <a:off x="0" y="0"/>
              <a:ext cx="207123" cy="318128"/>
            </a:xfrm>
            <a:prstGeom prst="rect">
              <a:avLst/>
            </a:prstGeom>
            <a:solidFill>
              <a:srgbClr val="D6BF00"/>
            </a:solidFill>
            <a:ln w="9525">
              <a:noFill/>
              <a:miter/>
            </a:ln>
          </p:spPr>
          <p:txBody>
            <a:bodyPr anchor="ctr"/>
            <a:lstStyle/>
            <a:p>
              <a:pPr lvl="0" algn="ctr" eaLnBrk="1" hangingPunct="1"/>
              <a:endParaRPr lang="zh-CN" altLang="zh-CN" dirty="0">
                <a:solidFill>
                  <a:srgbClr val="FFFFFF"/>
                </a:solidFill>
                <a:latin typeface="幼圆" charset="0"/>
                <a:ea typeface="幼圆" charset="0"/>
                <a:sym typeface="宋体" pitchFamily="2" charset="-122"/>
              </a:endParaRPr>
            </a:p>
          </p:txBody>
        </p:sp>
        <p:sp>
          <p:nvSpPr>
            <p:cNvPr id="39954" name="矩形 47"/>
            <p:cNvSpPr/>
            <p:nvPr/>
          </p:nvSpPr>
          <p:spPr>
            <a:xfrm>
              <a:off x="288914" y="-165527"/>
              <a:ext cx="2340696" cy="645814"/>
            </a:xfrm>
            <a:prstGeom prst="rect">
              <a:avLst/>
            </a:prstGeom>
            <a:noFill/>
            <a:ln w="9525">
              <a:noFill/>
              <a:miter/>
            </a:ln>
          </p:spPr>
          <p:txBody>
            <a:bodyPr>
              <a:spAutoFit/>
            </a:bodyPr>
            <a:lstStyle/>
            <a:p>
              <a:pPr lvl="0" eaLnBrk="1" hangingPunct="1"/>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Bài</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tập</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nhanh</a:t>
              </a:r>
              <a:endParaRPr lang="zh-CN" altLang="en-US" sz="3600" b="1" dirty="0">
                <a:solidFill>
                  <a:srgbClr val="000000"/>
                </a:solidFill>
                <a:latin typeface="Times New Roman" pitchFamily="18" charset="0"/>
                <a:ea typeface="幼圆" charset="0"/>
                <a:cs typeface="Times New Roman" pitchFamily="18" charset="0"/>
                <a:sym typeface="方正兰亭细黑_GBK" charset="-122"/>
              </a:endParaRPr>
            </a:p>
          </p:txBody>
        </p:sp>
      </p:grpSp>
      <p:sp>
        <p:nvSpPr>
          <p:cNvPr id="18" name="Rectangle 17"/>
          <p:cNvSpPr/>
          <p:nvPr/>
        </p:nvSpPr>
        <p:spPr>
          <a:xfrm>
            <a:off x="1616963" y="5968425"/>
            <a:ext cx="5926622"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Bỏ</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đi</a:t>
            </a:r>
            <a:endParaRPr lang="en-US" sz="3200" dirty="0">
              <a:solidFill>
                <a:srgbClr val="FF0000"/>
              </a:solidFill>
              <a:latin typeface="Times New Roman" pitchFamily="18" charset="0"/>
              <a:cs typeface="Times New Roman" pitchFamily="18" charset="0"/>
            </a:endParaRPr>
          </a:p>
        </p:txBody>
      </p:sp>
      <p:sp>
        <p:nvSpPr>
          <p:cNvPr id="7" name="Cloud Callout 6"/>
          <p:cNvSpPr/>
          <p:nvPr/>
        </p:nvSpPr>
        <p:spPr>
          <a:xfrm>
            <a:off x="6477000" y="6096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Freeform 65"/>
          <p:cNvSpPr/>
          <p:nvPr/>
        </p:nvSpPr>
        <p:spPr>
          <a:xfrm>
            <a:off x="1924146" y="2590800"/>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0" name="Freeform 5554"/>
          <p:cNvSpPr>
            <a:spLocks noEditPoints="1"/>
          </p:cNvSpPr>
          <p:nvPr/>
        </p:nvSpPr>
        <p:spPr>
          <a:xfrm>
            <a:off x="1524000" y="1752600"/>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1" name="Rectangle 10"/>
          <p:cNvSpPr/>
          <p:nvPr/>
        </p:nvSpPr>
        <p:spPr>
          <a:xfrm>
            <a:off x="2419255" y="1761592"/>
            <a:ext cx="9067800" cy="523220"/>
          </a:xfrm>
          <a:prstGeom prst="rect">
            <a:avLst/>
          </a:prstGeom>
        </p:spPr>
        <p:txBody>
          <a:bodyPr wrap="square">
            <a:spAutoFit/>
          </a:bodyPr>
          <a:lstStyle/>
          <a:p>
            <a:r>
              <a:rPr lang="vi-VN" sz="2800" dirty="0" smtClean="0">
                <a:latin typeface="+mj-lt"/>
              </a:rPr>
              <a:t>Với bài viết của em cho thấy những cảnh đẹp của quê hương. </a:t>
            </a:r>
            <a:endParaRPr lang="en-US" sz="2800" dirty="0">
              <a:latin typeface="+mj-lt"/>
            </a:endParaRPr>
          </a:p>
        </p:txBody>
      </p:sp>
      <p:sp>
        <p:nvSpPr>
          <p:cNvPr id="13" name="Rectangle 12"/>
          <p:cNvSpPr/>
          <p:nvPr/>
        </p:nvSpPr>
        <p:spPr>
          <a:xfrm>
            <a:off x="2533745" y="2628333"/>
            <a:ext cx="8972455" cy="523220"/>
          </a:xfrm>
          <a:prstGeom prst="rect">
            <a:avLst/>
          </a:prstGeom>
        </p:spPr>
        <p:txBody>
          <a:bodyPr wrap="square">
            <a:spAutoFit/>
          </a:bodyPr>
          <a:lstStyle/>
          <a:p>
            <a:r>
              <a:rPr lang="vi-VN" sz="2800" dirty="0" smtClean="0">
                <a:latin typeface="+mj-lt"/>
              </a:rPr>
              <a:t>Bài viết của em cho thấy những cảnh đẹp của quê hương.</a:t>
            </a:r>
            <a:endParaRPr lang="en-US" sz="2800" dirty="0">
              <a:latin typeface="+mj-lt"/>
            </a:endParaRPr>
          </a:p>
        </p:txBody>
      </p:sp>
      <p:sp>
        <p:nvSpPr>
          <p:cNvPr id="12" name="Freeform 65"/>
          <p:cNvSpPr/>
          <p:nvPr/>
        </p:nvSpPr>
        <p:spPr>
          <a:xfrm>
            <a:off x="1905000" y="4913293"/>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4" name="Freeform 5554"/>
          <p:cNvSpPr>
            <a:spLocks noEditPoints="1"/>
          </p:cNvSpPr>
          <p:nvPr/>
        </p:nvSpPr>
        <p:spPr>
          <a:xfrm>
            <a:off x="1600200" y="3657600"/>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5" name="Rectangle 14"/>
          <p:cNvSpPr/>
          <p:nvPr/>
        </p:nvSpPr>
        <p:spPr>
          <a:xfrm>
            <a:off x="2495454" y="3666592"/>
            <a:ext cx="8324945" cy="954107"/>
          </a:xfrm>
          <a:prstGeom prst="rect">
            <a:avLst/>
          </a:prstGeom>
        </p:spPr>
        <p:txBody>
          <a:bodyPr wrap="square">
            <a:spAutoFit/>
          </a:bodyPr>
          <a:lstStyle/>
          <a:p>
            <a:r>
              <a:rPr lang="vi-VN" sz="2800" dirty="0" smtClean="0">
                <a:latin typeface="+mj-lt"/>
              </a:rPr>
              <a:t>Đối với bản thân em còn nhiều thiếu sót, em hứa sẽ tích cực sửa chữa.</a:t>
            </a:r>
            <a:endParaRPr lang="en-US" sz="2800" dirty="0">
              <a:latin typeface="+mj-lt"/>
            </a:endParaRPr>
          </a:p>
        </p:txBody>
      </p:sp>
      <p:sp>
        <p:nvSpPr>
          <p:cNvPr id="16" name="Rectangle 15"/>
          <p:cNvSpPr/>
          <p:nvPr/>
        </p:nvSpPr>
        <p:spPr>
          <a:xfrm>
            <a:off x="2514600" y="4913293"/>
            <a:ext cx="7848600" cy="954107"/>
          </a:xfrm>
          <a:prstGeom prst="rect">
            <a:avLst/>
          </a:prstGeom>
        </p:spPr>
        <p:txBody>
          <a:bodyPr wrap="square">
            <a:spAutoFit/>
          </a:bodyPr>
          <a:lstStyle/>
          <a:p>
            <a:r>
              <a:rPr lang="vi-VN" sz="2800" dirty="0" smtClean="0">
                <a:latin typeface="+mj-lt"/>
              </a:rPr>
              <a:t>Bản thân em còn nhiều thiếu sót, em hứa sẽ tích cực sửa chữa.</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strips(downLeft)">
                                      <p:cBhvr>
                                        <p:cTn id="57" dur="500"/>
                                        <p:tgtEl>
                                          <p:spTgt spid="12"/>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diamond(in)">
                                      <p:cBhvr>
                                        <p:cTn id="6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P spid="7" grpId="1" animBg="1"/>
      <p:bldP spid="9" grpId="0" animBg="1"/>
      <p:bldP spid="10" grpId="0" animBg="1"/>
      <p:bldP spid="11" grpId="0"/>
      <p:bldP spid="13" grpId="0"/>
      <p:bldP spid="12" grpId="0" animBg="1"/>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27" name="组合 26"/>
          <p:cNvGrpSpPr/>
          <p:nvPr/>
        </p:nvGrpSpPr>
        <p:grpSpPr>
          <a:xfrm>
            <a:off x="405130" y="396240"/>
            <a:ext cx="8609330" cy="746760"/>
            <a:chOff x="180" y="-50"/>
            <a:chExt cx="13558" cy="1176"/>
          </a:xfrm>
        </p:grpSpPr>
        <p:sp>
          <p:nvSpPr>
            <p:cNvPr id="28"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2800" b="1" dirty="0" smtClean="0">
                  <a:solidFill>
                    <a:schemeClr val="bg1"/>
                  </a:solidFill>
                  <a:latin typeface="微软雅黑" pitchFamily="34" charset="-122"/>
                  <a:ea typeface="微软雅黑" pitchFamily="34" charset="-122"/>
                  <a:sym typeface="Times New Roman" pitchFamily="18" charset="0"/>
                </a:rPr>
                <a:t>04</a:t>
              </a:r>
              <a:endParaRPr lang="zh-CN" altLang="en-US" sz="2800" b="1" dirty="0">
                <a:solidFill>
                  <a:schemeClr val="bg1"/>
                </a:solidFill>
                <a:latin typeface="微软雅黑" pitchFamily="34" charset="-122"/>
                <a:ea typeface="微软雅黑" pitchFamily="34" charset="-122"/>
                <a:sym typeface="Times New Roman" pitchFamily="18" charset="0"/>
              </a:endParaRPr>
            </a:p>
          </p:txBody>
        </p:sp>
        <p:sp>
          <p:nvSpPr>
            <p:cNvPr id="29" name="MH_Entry_1"/>
            <p:cNvSpPr/>
            <p:nvPr/>
          </p:nvSpPr>
          <p:spPr>
            <a:xfrm>
              <a:off x="1238" y="-50"/>
              <a:ext cx="12500" cy="1176"/>
            </a:xfrm>
            <a:prstGeom prst="roundRect">
              <a:avLst>
                <a:gd name="adj" fmla="val 9120"/>
              </a:avLst>
            </a:prstGeom>
            <a:solidFill>
              <a:srgbClr val="0895BE"/>
            </a:solidFill>
            <a:ln w="12700">
              <a:noFill/>
            </a:ln>
          </p:spPr>
          <p:txBody>
            <a:bodyPr anchor="ctr"/>
            <a:lstStyle/>
            <a:p>
              <a:pPr lvl="0" algn="ct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Dùng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QHT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mà</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không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có</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tác</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dụng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liên</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kết</a:t>
              </a:r>
              <a:endParaRPr lang="zh-CN" altLang="en-US" sz="2400" dirty="0">
                <a:latin typeface="Times New Roman" pitchFamily="18" charset="0"/>
                <a:ea typeface="宋体" pitchFamily="2" charset="-122"/>
                <a:cs typeface="Times New Roman" pitchFamily="18" charset="0"/>
              </a:endParaRPr>
            </a:p>
          </p:txBody>
        </p:sp>
      </p:grpSp>
      <p:sp>
        <p:nvSpPr>
          <p:cNvPr id="32" name="Rectangle 31"/>
          <p:cNvSpPr/>
          <p:nvPr/>
        </p:nvSpPr>
        <p:spPr>
          <a:xfrm>
            <a:off x="2057400" y="1676400"/>
            <a:ext cx="8839200" cy="1384995"/>
          </a:xfrm>
          <a:prstGeom prst="rect">
            <a:avLst/>
          </a:prstGeom>
        </p:spPr>
        <p:txBody>
          <a:bodyPr wrap="square">
            <a:spAutoFit/>
          </a:bodyPr>
          <a:lstStyle/>
          <a:p>
            <a:pPr algn="just"/>
            <a:r>
              <a:rPr lang="vi-VN" sz="2800" dirty="0" smtClean="0">
                <a:latin typeface="+mj-lt"/>
              </a:rPr>
              <a:t>a) Nam là một học sinh giỏi toàn diện</a:t>
            </a:r>
            <a:r>
              <a:rPr lang="vi-VN" sz="2800" b="1" dirty="0" smtClean="0">
                <a:latin typeface="+mj-lt"/>
              </a:rPr>
              <a:t>. Không những giỏi về môn Toán, </a:t>
            </a:r>
            <a:r>
              <a:rPr lang="en-US" sz="2800" b="1" dirty="0" smtClean="0">
                <a:latin typeface="+mj-lt"/>
              </a:rPr>
              <a:t>k</a:t>
            </a:r>
            <a:r>
              <a:rPr lang="vi-VN" sz="2800" b="1" dirty="0" smtClean="0">
                <a:latin typeface="+mj-lt"/>
              </a:rPr>
              <a:t>hông những giỏi về môn </a:t>
            </a:r>
            <a:r>
              <a:rPr lang="en-US" sz="2800" b="1" dirty="0" smtClean="0">
                <a:latin typeface="+mj-lt"/>
              </a:rPr>
              <a:t>V</a:t>
            </a:r>
            <a:r>
              <a:rPr lang="vi-VN" sz="2800" b="1" dirty="0" smtClean="0">
                <a:latin typeface="+mj-lt"/>
              </a:rPr>
              <a:t>ăn</a:t>
            </a:r>
            <a:r>
              <a:rPr lang="vi-VN" sz="2800" dirty="0" smtClean="0">
                <a:latin typeface="+mj-lt"/>
              </a:rPr>
              <a:t>. Thấy giáo rất khen Nam.</a:t>
            </a:r>
            <a:endParaRPr lang="en-US" sz="2800" b="1" dirty="0">
              <a:latin typeface="+mj-lt"/>
            </a:endParaRPr>
          </a:p>
        </p:txBody>
      </p:sp>
      <p:sp>
        <p:nvSpPr>
          <p:cNvPr id="34" name="Rectangle 33"/>
          <p:cNvSpPr/>
          <p:nvPr/>
        </p:nvSpPr>
        <p:spPr>
          <a:xfrm>
            <a:off x="2438400" y="3124200"/>
            <a:ext cx="8686800" cy="830997"/>
          </a:xfrm>
          <a:prstGeom prst="rect">
            <a:avLst/>
          </a:prstGeom>
        </p:spPr>
        <p:txBody>
          <a:bodyPr wrap="square">
            <a:spAutoFit/>
          </a:bodyPr>
          <a:lstStyle/>
          <a:p>
            <a:r>
              <a:rPr lang="en-US" sz="2400" dirty="0" smtClean="0">
                <a:latin typeface="Times New Roman" pitchFamily="18" charset="0"/>
                <a:cs typeface="Times New Roman" pitchFamily="18" charset="0"/>
                <a:sym typeface="Wingdings" pitchFamily="2" charset="2"/>
              </a:rPr>
              <a:t> </a:t>
            </a:r>
            <a:r>
              <a:rPr lang="vi-VN" sz="2400" dirty="0" smtClean="0">
                <a:latin typeface="Times New Roman" pitchFamily="18" charset="0"/>
                <a:cs typeface="Times New Roman" pitchFamily="18" charset="0"/>
              </a:rPr>
              <a:t>Nam là một học sinh giỏi toàn diện. Không những giỏi về môn Toán, mà còn giỏi về môn Văn. Thầy giáo rất khen Nam.</a:t>
            </a:r>
            <a:endParaRPr lang="en-US" sz="2400" dirty="0">
              <a:latin typeface="Times New Roman" pitchFamily="18" charset="0"/>
              <a:cs typeface="Times New Roman" pitchFamily="18" charset="0"/>
            </a:endParaRPr>
          </a:p>
        </p:txBody>
      </p:sp>
      <p:sp>
        <p:nvSpPr>
          <p:cNvPr id="35" name="Rectangle 34"/>
          <p:cNvSpPr/>
          <p:nvPr/>
        </p:nvSpPr>
        <p:spPr>
          <a:xfrm>
            <a:off x="1417902" y="5801380"/>
            <a:ext cx="9631098" cy="523220"/>
          </a:xfrm>
          <a:prstGeom prst="rect">
            <a:avLst/>
          </a:prstGeom>
        </p:spPr>
        <p:txBody>
          <a:bodyPr wrap="none">
            <a:spAutoFit/>
          </a:bodyPr>
          <a:lstStyle/>
          <a:p>
            <a:r>
              <a:rPr lang="en-US" sz="2800" dirty="0" smtClean="0">
                <a:solidFill>
                  <a:srgbClr val="FF0000"/>
                </a:solidFill>
                <a:latin typeface="Times New Roman" pitchFamily="18" charset="0"/>
                <a:cs typeface="Times New Roman" pitchFamily="18" charset="0"/>
                <a:sym typeface="Wingdings" pitchFamily="2" charset="2"/>
              </a:rPr>
              <a:t>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chữa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Thay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quan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câu</a:t>
            </a:r>
            <a:endParaRPr lang="en-US" sz="2800" dirty="0">
              <a:solidFill>
                <a:srgbClr val="FF0000"/>
              </a:solidFill>
              <a:latin typeface="Times New Roman" pitchFamily="18" charset="0"/>
              <a:cs typeface="Times New Roman" pitchFamily="18" charset="0"/>
            </a:endParaRPr>
          </a:p>
        </p:txBody>
      </p:sp>
      <p:sp>
        <p:nvSpPr>
          <p:cNvPr id="9" name="Cloud Callout 8"/>
          <p:cNvSpPr/>
          <p:nvPr/>
        </p:nvSpPr>
        <p:spPr>
          <a:xfrm>
            <a:off x="6661091" y="1227382"/>
            <a:ext cx="4965818" cy="2506417"/>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Các câu in đậm dưới đây sai ở đâu? Hãy chữa lại cho đúng</a:t>
            </a:r>
            <a:endParaRPr lang="en-US" sz="3200" dirty="0">
              <a:latin typeface="+mj-lt"/>
            </a:endParaRPr>
          </a:p>
        </p:txBody>
      </p:sp>
      <p:sp>
        <p:nvSpPr>
          <p:cNvPr id="10" name="Freeform 42"/>
          <p:cNvSpPr>
            <a:spLocks noEditPoints="1"/>
          </p:cNvSpPr>
          <p:nvPr/>
        </p:nvSpPr>
        <p:spPr>
          <a:xfrm>
            <a:off x="1076960" y="1884802"/>
            <a:ext cx="599440" cy="553598"/>
          </a:xfrm>
          <a:custGeom>
            <a:avLst/>
            <a:gdLst>
              <a:gd name="txL" fmla="*/ 0 w 142"/>
              <a:gd name="txT" fmla="*/ 0 h 158"/>
              <a:gd name="txR" fmla="*/ 142 w 142"/>
              <a:gd name="txB" fmla="*/ 158 h 158"/>
            </a:gdLst>
            <a:ahLst/>
            <a:cxnLst>
              <a:cxn ang="0">
                <a:pos x="899490226" y="1017727848"/>
              </a:cxn>
              <a:cxn ang="0">
                <a:pos x="0" y="1017727848"/>
              </a:cxn>
              <a:cxn ang="0">
                <a:pos x="0" y="882461411"/>
              </a:cxn>
              <a:cxn ang="0">
                <a:pos x="76013329" y="772957956"/>
              </a:cxn>
              <a:cxn ang="0">
                <a:pos x="76013329" y="721426918"/>
              </a:cxn>
              <a:cxn ang="0">
                <a:pos x="0" y="721426918"/>
              </a:cxn>
              <a:cxn ang="0">
                <a:pos x="0" y="0"/>
              </a:cxn>
              <a:cxn ang="0">
                <a:pos x="899490226" y="0"/>
              </a:cxn>
              <a:cxn ang="0">
                <a:pos x="899490226" y="721426918"/>
              </a:cxn>
              <a:cxn ang="0">
                <a:pos x="810807169" y="721426918"/>
              </a:cxn>
              <a:cxn ang="0">
                <a:pos x="810807169" y="772957956"/>
              </a:cxn>
              <a:cxn ang="0">
                <a:pos x="899490226" y="882461411"/>
              </a:cxn>
              <a:cxn ang="0">
                <a:pos x="899490226" y="1017727848"/>
              </a:cxn>
              <a:cxn ang="0">
                <a:pos x="810807169" y="566836342"/>
              </a:cxn>
              <a:cxn ang="0">
                <a:pos x="810807169" y="96620696"/>
              </a:cxn>
              <a:cxn ang="0">
                <a:pos x="785470232" y="64413797"/>
              </a:cxn>
              <a:cxn ang="0">
                <a:pos x="120354858" y="64413797"/>
              </a:cxn>
              <a:cxn ang="0">
                <a:pos x="88683057" y="96620696"/>
              </a:cxn>
              <a:cxn ang="0">
                <a:pos x="88683057" y="566836342"/>
              </a:cxn>
              <a:cxn ang="0">
                <a:pos x="120354858" y="599043241"/>
              </a:cxn>
              <a:cxn ang="0">
                <a:pos x="785470232" y="599043241"/>
              </a:cxn>
              <a:cxn ang="0">
                <a:pos x="810807169" y="566836342"/>
              </a:cxn>
            </a:cxnLst>
            <a:rect l="txL" t="txT" r="txR" b="txB"/>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ln/>
        </p:spPr>
        <p:style>
          <a:lnRef idx="1">
            <a:schemeClr val="accent2"/>
          </a:lnRef>
          <a:fillRef idx="2">
            <a:schemeClr val="accent2"/>
          </a:fillRef>
          <a:effectRef idx="1">
            <a:schemeClr val="accent2"/>
          </a:effectRef>
          <a:fontRef idx="minor">
            <a:schemeClr val="dk1"/>
          </a:fontRef>
        </p:style>
        <p:txBody>
          <a:bodyPr/>
          <a:lstStyle/>
          <a:p>
            <a:endParaRPr lang="zh-CN" altLang="en-US"/>
          </a:p>
        </p:txBody>
      </p:sp>
      <p:sp>
        <p:nvSpPr>
          <p:cNvPr id="11" name="Rectangle 10"/>
          <p:cNvSpPr/>
          <p:nvPr/>
        </p:nvSpPr>
        <p:spPr>
          <a:xfrm>
            <a:off x="2057400" y="4357299"/>
            <a:ext cx="8839200" cy="523220"/>
          </a:xfrm>
          <a:prstGeom prst="rect">
            <a:avLst/>
          </a:prstGeom>
        </p:spPr>
        <p:txBody>
          <a:bodyPr wrap="square">
            <a:spAutoFit/>
          </a:bodyPr>
          <a:lstStyle/>
          <a:p>
            <a:r>
              <a:rPr lang="vi-VN" sz="2800" dirty="0" smtClean="0">
                <a:latin typeface="+mj-lt"/>
              </a:rPr>
              <a:t>b) </a:t>
            </a:r>
            <a:r>
              <a:rPr lang="vi-VN" sz="2800" b="1" dirty="0" smtClean="0">
                <a:latin typeface="+mj-lt"/>
              </a:rPr>
              <a:t>Nó thích tâm sự với mẹ, không thíc</a:t>
            </a:r>
            <a:r>
              <a:rPr lang="en-US" sz="2800" b="1" dirty="0" smtClean="0">
                <a:latin typeface="+mj-lt"/>
              </a:rPr>
              <a:t>h</a:t>
            </a:r>
            <a:r>
              <a:rPr lang="vi-VN" sz="2800" b="1" dirty="0" smtClean="0">
                <a:latin typeface="+mj-lt"/>
              </a:rPr>
              <a:t> với chị </a:t>
            </a:r>
            <a:endParaRPr lang="en-US" sz="2800" b="1" dirty="0">
              <a:latin typeface="+mj-lt"/>
            </a:endParaRPr>
          </a:p>
        </p:txBody>
      </p:sp>
      <p:sp>
        <p:nvSpPr>
          <p:cNvPr id="12" name="Freeform 42"/>
          <p:cNvSpPr>
            <a:spLocks noEditPoints="1"/>
          </p:cNvSpPr>
          <p:nvPr/>
        </p:nvSpPr>
        <p:spPr>
          <a:xfrm>
            <a:off x="1076960" y="4419600"/>
            <a:ext cx="599440" cy="553598"/>
          </a:xfrm>
          <a:custGeom>
            <a:avLst/>
            <a:gdLst>
              <a:gd name="txL" fmla="*/ 0 w 142"/>
              <a:gd name="txT" fmla="*/ 0 h 158"/>
              <a:gd name="txR" fmla="*/ 142 w 142"/>
              <a:gd name="txB" fmla="*/ 158 h 158"/>
            </a:gdLst>
            <a:ahLst/>
            <a:cxnLst>
              <a:cxn ang="0">
                <a:pos x="899490226" y="1017727848"/>
              </a:cxn>
              <a:cxn ang="0">
                <a:pos x="0" y="1017727848"/>
              </a:cxn>
              <a:cxn ang="0">
                <a:pos x="0" y="882461411"/>
              </a:cxn>
              <a:cxn ang="0">
                <a:pos x="76013329" y="772957956"/>
              </a:cxn>
              <a:cxn ang="0">
                <a:pos x="76013329" y="721426918"/>
              </a:cxn>
              <a:cxn ang="0">
                <a:pos x="0" y="721426918"/>
              </a:cxn>
              <a:cxn ang="0">
                <a:pos x="0" y="0"/>
              </a:cxn>
              <a:cxn ang="0">
                <a:pos x="899490226" y="0"/>
              </a:cxn>
              <a:cxn ang="0">
                <a:pos x="899490226" y="721426918"/>
              </a:cxn>
              <a:cxn ang="0">
                <a:pos x="810807169" y="721426918"/>
              </a:cxn>
              <a:cxn ang="0">
                <a:pos x="810807169" y="772957956"/>
              </a:cxn>
              <a:cxn ang="0">
                <a:pos x="899490226" y="882461411"/>
              </a:cxn>
              <a:cxn ang="0">
                <a:pos x="899490226" y="1017727848"/>
              </a:cxn>
              <a:cxn ang="0">
                <a:pos x="810807169" y="566836342"/>
              </a:cxn>
              <a:cxn ang="0">
                <a:pos x="810807169" y="96620696"/>
              </a:cxn>
              <a:cxn ang="0">
                <a:pos x="785470232" y="64413797"/>
              </a:cxn>
              <a:cxn ang="0">
                <a:pos x="120354858" y="64413797"/>
              </a:cxn>
              <a:cxn ang="0">
                <a:pos x="88683057" y="96620696"/>
              </a:cxn>
              <a:cxn ang="0">
                <a:pos x="88683057" y="566836342"/>
              </a:cxn>
              <a:cxn ang="0">
                <a:pos x="120354858" y="599043241"/>
              </a:cxn>
              <a:cxn ang="0">
                <a:pos x="785470232" y="599043241"/>
              </a:cxn>
              <a:cxn ang="0">
                <a:pos x="810807169" y="566836342"/>
              </a:cxn>
            </a:cxnLst>
            <a:rect l="txL" t="txT" r="txR" b="txB"/>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ln/>
        </p:spPr>
        <p:style>
          <a:lnRef idx="1">
            <a:schemeClr val="accent2"/>
          </a:lnRef>
          <a:fillRef idx="2">
            <a:schemeClr val="accent2"/>
          </a:fillRef>
          <a:effectRef idx="1">
            <a:schemeClr val="accent2"/>
          </a:effectRef>
          <a:fontRef idx="minor">
            <a:schemeClr val="dk1"/>
          </a:fontRef>
        </p:style>
        <p:txBody>
          <a:bodyPr/>
          <a:lstStyle/>
          <a:p>
            <a:endParaRPr lang="zh-CN" altLang="en-US"/>
          </a:p>
        </p:txBody>
      </p:sp>
      <p:sp>
        <p:nvSpPr>
          <p:cNvPr id="13" name="Rectangle 12"/>
          <p:cNvSpPr/>
          <p:nvPr/>
        </p:nvSpPr>
        <p:spPr>
          <a:xfrm>
            <a:off x="2438400" y="5029200"/>
            <a:ext cx="9067800" cy="461665"/>
          </a:xfrm>
          <a:prstGeom prst="rect">
            <a:avLst/>
          </a:prstGeom>
        </p:spPr>
        <p:txBody>
          <a:bodyPr wrap="square">
            <a:spAutoFit/>
          </a:bodyPr>
          <a:lstStyle/>
          <a:p>
            <a:r>
              <a:rPr lang="en-US" sz="2400" dirty="0" smtClean="0">
                <a:latin typeface="Times New Roman" pitchFamily="18" charset="0"/>
                <a:cs typeface="Times New Roman" pitchFamily="18" charset="0"/>
                <a:sym typeface="Wingdings" pitchFamily="2" charset="2"/>
              </a:rPr>
              <a:t> </a:t>
            </a:r>
            <a:r>
              <a:rPr lang="vi-VN" sz="2400" dirty="0" smtClean="0">
                <a:latin typeface="Times New Roman" pitchFamily="18" charset="0"/>
                <a:cs typeface="Times New Roman" pitchFamily="18" charset="0"/>
              </a:rPr>
              <a:t>Nó thích tâm sự với mẹ, nhưng không thích tâm sự với chị.</a:t>
            </a:r>
            <a:endParaRPr lang="en-US" sz="2400" dirty="0">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strips(down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Horizont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9" grpId="0" animBg="1"/>
      <p:bldP spid="9" grpId="1" animBg="1"/>
      <p:bldP spid="10" grpId="0" animBg="1"/>
      <p:bldP spid="11"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reeform 11"/>
          <p:cNvSpPr/>
          <p:nvPr/>
        </p:nvSpPr>
        <p:spPr>
          <a:xfrm>
            <a:off x="6321425" y="4711700"/>
            <a:ext cx="692150" cy="1555750"/>
          </a:xfrm>
          <a:custGeom>
            <a:avLst/>
            <a:gdLst/>
            <a:ahLst/>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l="0" t="0" r="0" b="0"/>
            <a:pathLst>
              <a:path w="120" h="269">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solidFill>
          <a:ln w="9525">
            <a:noFill/>
          </a:ln>
        </p:spPr>
        <p:txBody>
          <a:bodyPr/>
          <a:lstStyle/>
          <a:p>
            <a:endParaRPr lang="zh-CN" altLang="en-US"/>
          </a:p>
        </p:txBody>
      </p:sp>
      <p:sp>
        <p:nvSpPr>
          <p:cNvPr id="5122" name="Freeform 15"/>
          <p:cNvSpPr/>
          <p:nvPr/>
        </p:nvSpPr>
        <p:spPr>
          <a:xfrm>
            <a:off x="6753225" y="3432175"/>
            <a:ext cx="4822825" cy="3200400"/>
          </a:xfrm>
          <a:custGeom>
            <a:avLst/>
            <a:gdLst/>
            <a:ahLst/>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l="0" t="0" r="0" b="0"/>
            <a:pathLst>
              <a:path w="835" h="553">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solidFill>
          <a:ln w="9525">
            <a:noFill/>
          </a:ln>
        </p:spPr>
        <p:txBody>
          <a:bodyPr/>
          <a:lstStyle/>
          <a:p>
            <a:endParaRPr lang="zh-CN" altLang="en-US"/>
          </a:p>
        </p:txBody>
      </p:sp>
      <p:sp>
        <p:nvSpPr>
          <p:cNvPr id="5123" name="Freeform 16"/>
          <p:cNvSpPr/>
          <p:nvPr/>
        </p:nvSpPr>
        <p:spPr>
          <a:xfrm>
            <a:off x="8775700" y="3444875"/>
            <a:ext cx="2800350" cy="3036888"/>
          </a:xfrm>
          <a:custGeom>
            <a:avLst/>
            <a:gdLst/>
            <a:ahLst/>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l="0" t="0" r="0" b="0"/>
            <a:pathLst>
              <a:path w="485" h="52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solidFill>
          <a:ln w="9525">
            <a:noFill/>
          </a:ln>
        </p:spPr>
        <p:txBody>
          <a:bodyPr/>
          <a:lstStyle/>
          <a:p>
            <a:endParaRPr lang="zh-CN" altLang="en-US"/>
          </a:p>
        </p:txBody>
      </p:sp>
      <p:sp>
        <p:nvSpPr>
          <p:cNvPr id="5124" name="Freeform 17"/>
          <p:cNvSpPr/>
          <p:nvPr/>
        </p:nvSpPr>
        <p:spPr>
          <a:xfrm>
            <a:off x="7324725" y="4591050"/>
            <a:ext cx="514350" cy="1249363"/>
          </a:xfrm>
          <a:custGeom>
            <a:avLst/>
            <a:gdLst/>
            <a:ahLst/>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l="0" t="0" r="0" b="0"/>
            <a:pathLst>
              <a:path w="89" h="216">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solidFill>
          <a:ln w="9525">
            <a:noFill/>
          </a:ln>
        </p:spPr>
        <p:txBody>
          <a:bodyPr/>
          <a:lstStyle/>
          <a:p>
            <a:endParaRPr lang="zh-CN" altLang="en-US"/>
          </a:p>
        </p:txBody>
      </p:sp>
      <p:sp>
        <p:nvSpPr>
          <p:cNvPr id="5125" name="Freeform 18"/>
          <p:cNvSpPr/>
          <p:nvPr/>
        </p:nvSpPr>
        <p:spPr>
          <a:xfrm>
            <a:off x="7821613" y="3930650"/>
            <a:ext cx="520700" cy="1249363"/>
          </a:xfrm>
          <a:custGeom>
            <a:avLst/>
            <a:gdLst/>
            <a:ahLst/>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l="0" t="0" r="0" b="0"/>
            <a:pathLst>
              <a:path w="90" h="216">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solidFill>
          <a:ln w="9525">
            <a:noFill/>
          </a:ln>
        </p:spPr>
        <p:txBody>
          <a:bodyPr/>
          <a:lstStyle/>
          <a:p>
            <a:endParaRPr lang="zh-CN" altLang="en-US"/>
          </a:p>
        </p:txBody>
      </p:sp>
      <p:sp>
        <p:nvSpPr>
          <p:cNvPr id="5126" name="Freeform 19"/>
          <p:cNvSpPr/>
          <p:nvPr/>
        </p:nvSpPr>
        <p:spPr>
          <a:xfrm>
            <a:off x="8255000" y="3438525"/>
            <a:ext cx="520700" cy="1257300"/>
          </a:xfrm>
          <a:custGeom>
            <a:avLst/>
            <a:gdLst/>
            <a:ahLst/>
            <a:cxnLst>
              <a:cxn ang="0">
                <a:pos x="520700" y="5794"/>
              </a:cxn>
              <a:cxn ang="0">
                <a:pos x="0" y="463521"/>
              </a:cxn>
              <a:cxn ang="0">
                <a:pos x="0" y="1257300"/>
              </a:cxn>
              <a:cxn ang="0">
                <a:pos x="520700" y="1257300"/>
              </a:cxn>
              <a:cxn ang="0">
                <a:pos x="520700" y="5794"/>
              </a:cxn>
            </a:cxnLst>
            <a:rect l="0" t="0" r="0" b="0"/>
            <a:pathLst>
              <a:path w="90" h="217">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solidFill>
          <a:ln w="9525">
            <a:noFill/>
          </a:ln>
        </p:spPr>
        <p:txBody>
          <a:bodyPr/>
          <a:lstStyle/>
          <a:p>
            <a:endParaRPr lang="zh-CN" altLang="en-US"/>
          </a:p>
        </p:txBody>
      </p:sp>
      <p:sp>
        <p:nvSpPr>
          <p:cNvPr id="5127" name="Freeform 20"/>
          <p:cNvSpPr/>
          <p:nvPr/>
        </p:nvSpPr>
        <p:spPr>
          <a:xfrm>
            <a:off x="7142163" y="4208463"/>
            <a:ext cx="3678237" cy="2424112"/>
          </a:xfrm>
          <a:custGeom>
            <a:avLst/>
            <a:gdLst/>
            <a:ahLst/>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l="0" t="0" r="0" b="0"/>
            <a:pathLst>
              <a:path w="637" h="419">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solidFill>
          <a:ln w="9525">
            <a:noFill/>
          </a:ln>
        </p:spPr>
        <p:txBody>
          <a:bodyPr/>
          <a:lstStyle/>
          <a:p>
            <a:endParaRPr lang="zh-CN" altLang="en-US"/>
          </a:p>
        </p:txBody>
      </p:sp>
      <p:sp>
        <p:nvSpPr>
          <p:cNvPr id="5128" name="Freeform 21"/>
          <p:cNvSpPr/>
          <p:nvPr/>
        </p:nvSpPr>
        <p:spPr>
          <a:xfrm>
            <a:off x="8670925" y="4214813"/>
            <a:ext cx="2149475" cy="2122487"/>
          </a:xfrm>
          <a:custGeom>
            <a:avLst/>
            <a:gdLst/>
            <a:ahLst/>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l="0" t="0" r="0" b="0"/>
            <a:pathLst>
              <a:path w="372" h="367">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solidFill>
          <a:ln w="9525">
            <a:noFill/>
          </a:ln>
        </p:spPr>
        <p:txBody>
          <a:bodyPr/>
          <a:lstStyle/>
          <a:p>
            <a:endParaRPr lang="zh-CN" altLang="en-US"/>
          </a:p>
        </p:txBody>
      </p:sp>
      <p:sp>
        <p:nvSpPr>
          <p:cNvPr id="5129" name="Freeform 22"/>
          <p:cNvSpPr/>
          <p:nvPr/>
        </p:nvSpPr>
        <p:spPr>
          <a:xfrm>
            <a:off x="7700963" y="4897438"/>
            <a:ext cx="2616200" cy="1735137"/>
          </a:xfrm>
          <a:custGeom>
            <a:avLst/>
            <a:gdLst/>
            <a:ahLst/>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l="0" t="0" r="0" b="0"/>
            <a:pathLst>
              <a:path w="453" h="300">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solidFill>
          <a:ln w="9525">
            <a:noFill/>
          </a:ln>
        </p:spPr>
        <p:txBody>
          <a:bodyPr/>
          <a:lstStyle/>
          <a:p>
            <a:endParaRPr lang="zh-CN" altLang="en-US"/>
          </a:p>
        </p:txBody>
      </p:sp>
      <p:sp>
        <p:nvSpPr>
          <p:cNvPr id="5130" name="Freeform 34"/>
          <p:cNvSpPr/>
          <p:nvPr/>
        </p:nvSpPr>
        <p:spPr>
          <a:xfrm>
            <a:off x="8775700" y="4903788"/>
            <a:ext cx="1541463" cy="1728787"/>
          </a:xfrm>
          <a:custGeom>
            <a:avLst/>
            <a:gdLst/>
            <a:ahLst/>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l="0" t="0" r="0" b="0"/>
            <a:pathLst>
              <a:path w="267" h="299">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solidFill>
          <a:ln w="9525">
            <a:noFill/>
          </a:ln>
        </p:spPr>
        <p:txBody>
          <a:bodyPr/>
          <a:lstStyle/>
          <a:p>
            <a:endParaRPr lang="zh-CN" altLang="en-US"/>
          </a:p>
        </p:txBody>
      </p:sp>
      <p:sp>
        <p:nvSpPr>
          <p:cNvPr id="5131" name="Freeform 74"/>
          <p:cNvSpPr/>
          <p:nvPr/>
        </p:nvSpPr>
        <p:spPr>
          <a:xfrm>
            <a:off x="11315700" y="4527550"/>
            <a:ext cx="138113" cy="727075"/>
          </a:xfrm>
          <a:custGeom>
            <a:avLst/>
            <a:gdLst/>
            <a:ahLst/>
            <a:cxnLst>
              <a:cxn ang="0">
                <a:pos x="0" y="727075"/>
              </a:cxn>
              <a:cxn ang="0">
                <a:pos x="138113" y="599544"/>
              </a:cxn>
              <a:cxn ang="0">
                <a:pos x="138113" y="0"/>
              </a:cxn>
              <a:cxn ang="0">
                <a:pos x="5877" y="0"/>
              </a:cxn>
              <a:cxn ang="0">
                <a:pos x="0" y="727075"/>
              </a:cxn>
            </a:cxnLst>
            <a:rect l="0" t="0" r="0" b="0"/>
            <a:pathLst>
              <a:path w="94" h="496">
                <a:moveTo>
                  <a:pt x="0" y="496"/>
                </a:moveTo>
                <a:lnTo>
                  <a:pt x="94" y="409"/>
                </a:lnTo>
                <a:lnTo>
                  <a:pt x="94" y="0"/>
                </a:lnTo>
                <a:lnTo>
                  <a:pt x="4" y="0"/>
                </a:lnTo>
                <a:lnTo>
                  <a:pt x="0" y="496"/>
                </a:lnTo>
                <a:close/>
              </a:path>
            </a:pathLst>
          </a:custGeom>
          <a:solidFill>
            <a:srgbClr val="685035"/>
          </a:solidFill>
          <a:ln w="9525">
            <a:noFill/>
          </a:ln>
        </p:spPr>
        <p:txBody>
          <a:bodyPr/>
          <a:lstStyle/>
          <a:p>
            <a:endParaRPr lang="zh-CN" altLang="en-US"/>
          </a:p>
        </p:txBody>
      </p:sp>
      <p:sp>
        <p:nvSpPr>
          <p:cNvPr id="5132" name="Freeform 75"/>
          <p:cNvSpPr/>
          <p:nvPr/>
        </p:nvSpPr>
        <p:spPr>
          <a:xfrm>
            <a:off x="10137775" y="4178300"/>
            <a:ext cx="293688" cy="1417638"/>
          </a:xfrm>
          <a:custGeom>
            <a:avLst/>
            <a:gdLst/>
            <a:ahLst/>
            <a:cxnLst>
              <a:cxn ang="0">
                <a:pos x="293688" y="1417638"/>
              </a:cxn>
              <a:cxn ang="0">
                <a:pos x="0" y="1163491"/>
              </a:cxn>
              <a:cxn ang="0">
                <a:pos x="0" y="0"/>
              </a:cxn>
              <a:cxn ang="0">
                <a:pos x="293688" y="0"/>
              </a:cxn>
              <a:cxn ang="0">
                <a:pos x="293688" y="1417638"/>
              </a:cxn>
            </a:cxnLst>
            <a:rect l="0" t="0" r="0" b="0"/>
            <a:pathLst>
              <a:path w="200" h="965">
                <a:moveTo>
                  <a:pt x="200" y="965"/>
                </a:moveTo>
                <a:lnTo>
                  <a:pt x="0" y="792"/>
                </a:lnTo>
                <a:lnTo>
                  <a:pt x="0" y="0"/>
                </a:lnTo>
                <a:lnTo>
                  <a:pt x="200" y="0"/>
                </a:lnTo>
                <a:lnTo>
                  <a:pt x="200" y="965"/>
                </a:lnTo>
                <a:close/>
              </a:path>
            </a:pathLst>
          </a:custGeom>
          <a:solidFill>
            <a:srgbClr val="D3C899"/>
          </a:solidFill>
          <a:ln w="9525">
            <a:noFill/>
          </a:ln>
        </p:spPr>
        <p:txBody>
          <a:bodyPr/>
          <a:lstStyle/>
          <a:p>
            <a:endParaRPr lang="zh-CN" altLang="en-US"/>
          </a:p>
        </p:txBody>
      </p:sp>
      <p:sp>
        <p:nvSpPr>
          <p:cNvPr id="5133" name="Freeform 76"/>
          <p:cNvSpPr/>
          <p:nvPr/>
        </p:nvSpPr>
        <p:spPr>
          <a:xfrm>
            <a:off x="10502900" y="4757738"/>
            <a:ext cx="374650" cy="1771650"/>
          </a:xfrm>
          <a:custGeom>
            <a:avLst/>
            <a:gdLst/>
            <a:ahLst/>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l="0" t="0" r="0" b="0"/>
            <a:pathLst>
              <a:path w="255" h="1206">
                <a:moveTo>
                  <a:pt x="255" y="0"/>
                </a:moveTo>
                <a:lnTo>
                  <a:pt x="0" y="0"/>
                </a:lnTo>
                <a:lnTo>
                  <a:pt x="3" y="890"/>
                </a:lnTo>
                <a:lnTo>
                  <a:pt x="78" y="969"/>
                </a:lnTo>
                <a:lnTo>
                  <a:pt x="78" y="1206"/>
                </a:lnTo>
                <a:lnTo>
                  <a:pt x="255" y="1206"/>
                </a:lnTo>
                <a:lnTo>
                  <a:pt x="255" y="1146"/>
                </a:lnTo>
                <a:lnTo>
                  <a:pt x="255" y="1146"/>
                </a:lnTo>
                <a:lnTo>
                  <a:pt x="255" y="0"/>
                </a:lnTo>
                <a:close/>
              </a:path>
            </a:pathLst>
          </a:custGeom>
          <a:solidFill>
            <a:srgbClr val="D3C899"/>
          </a:solidFill>
          <a:ln w="9525">
            <a:noFill/>
          </a:ln>
        </p:spPr>
        <p:txBody>
          <a:bodyPr/>
          <a:lstStyle/>
          <a:p>
            <a:endParaRPr lang="zh-CN" altLang="en-US"/>
          </a:p>
        </p:txBody>
      </p:sp>
      <p:sp>
        <p:nvSpPr>
          <p:cNvPr id="5134" name="Freeform 77"/>
          <p:cNvSpPr/>
          <p:nvPr/>
        </p:nvSpPr>
        <p:spPr>
          <a:xfrm>
            <a:off x="10871200" y="4127500"/>
            <a:ext cx="450850" cy="2401888"/>
          </a:xfrm>
          <a:custGeom>
            <a:avLst/>
            <a:gdLst/>
            <a:ahLst/>
            <a:cxnLst>
              <a:cxn ang="0">
                <a:pos x="5874" y="2401888"/>
              </a:cxn>
              <a:cxn ang="0">
                <a:pos x="196788" y="2401888"/>
              </a:cxn>
              <a:cxn ang="0">
                <a:pos x="444976" y="2163903"/>
              </a:cxn>
              <a:cxn ang="0">
                <a:pos x="450850" y="0"/>
              </a:cxn>
              <a:cxn ang="0">
                <a:pos x="0" y="0"/>
              </a:cxn>
              <a:cxn ang="0">
                <a:pos x="5874" y="2401888"/>
              </a:cxn>
            </a:cxnLst>
            <a:rect l="0" t="0" r="0" b="0"/>
            <a:pathLst>
              <a:path w="307" h="1635">
                <a:moveTo>
                  <a:pt x="4" y="1635"/>
                </a:moveTo>
                <a:lnTo>
                  <a:pt x="134" y="1635"/>
                </a:lnTo>
                <a:lnTo>
                  <a:pt x="303" y="1473"/>
                </a:lnTo>
                <a:lnTo>
                  <a:pt x="307" y="0"/>
                </a:lnTo>
                <a:lnTo>
                  <a:pt x="0" y="0"/>
                </a:lnTo>
                <a:lnTo>
                  <a:pt x="4" y="1635"/>
                </a:lnTo>
                <a:close/>
              </a:path>
            </a:pathLst>
          </a:custGeom>
          <a:solidFill>
            <a:srgbClr val="8B7463"/>
          </a:solidFill>
          <a:ln w="9525">
            <a:noFill/>
          </a:ln>
        </p:spPr>
        <p:txBody>
          <a:bodyPr/>
          <a:lstStyle/>
          <a:p>
            <a:endParaRPr lang="zh-CN" altLang="en-US"/>
          </a:p>
        </p:txBody>
      </p:sp>
      <p:sp>
        <p:nvSpPr>
          <p:cNvPr id="5135" name="Freeform 78"/>
          <p:cNvSpPr/>
          <p:nvPr/>
        </p:nvSpPr>
        <p:spPr>
          <a:xfrm>
            <a:off x="10323513" y="4578350"/>
            <a:ext cx="293687" cy="1381125"/>
          </a:xfrm>
          <a:custGeom>
            <a:avLst/>
            <a:gdLst/>
            <a:ahLst/>
            <a:cxnLst>
              <a:cxn ang="0">
                <a:pos x="293687" y="1381125"/>
              </a:cxn>
              <a:cxn ang="0">
                <a:pos x="0" y="1121338"/>
              </a:cxn>
              <a:cxn ang="0">
                <a:pos x="0" y="0"/>
              </a:cxn>
              <a:cxn ang="0">
                <a:pos x="293687" y="0"/>
              </a:cxn>
              <a:cxn ang="0">
                <a:pos x="293687" y="1381125"/>
              </a:cxn>
            </a:cxnLst>
            <a:rect l="0" t="0" r="0" b="0"/>
            <a:pathLst>
              <a:path w="200" h="941">
                <a:moveTo>
                  <a:pt x="200" y="941"/>
                </a:moveTo>
                <a:lnTo>
                  <a:pt x="0" y="764"/>
                </a:lnTo>
                <a:lnTo>
                  <a:pt x="0" y="0"/>
                </a:lnTo>
                <a:lnTo>
                  <a:pt x="200" y="0"/>
                </a:lnTo>
                <a:lnTo>
                  <a:pt x="200" y="941"/>
                </a:lnTo>
                <a:close/>
              </a:path>
            </a:pathLst>
          </a:custGeom>
          <a:solidFill>
            <a:srgbClr val="B69361"/>
          </a:solidFill>
          <a:ln w="9525">
            <a:noFill/>
          </a:ln>
        </p:spPr>
        <p:txBody>
          <a:bodyPr/>
          <a:lstStyle/>
          <a:p>
            <a:endParaRPr lang="zh-CN" altLang="en-US"/>
          </a:p>
        </p:txBody>
      </p:sp>
      <p:sp>
        <p:nvSpPr>
          <p:cNvPr id="5136" name="Freeform 79"/>
          <p:cNvSpPr/>
          <p:nvPr/>
        </p:nvSpPr>
        <p:spPr>
          <a:xfrm>
            <a:off x="10502900" y="4289425"/>
            <a:ext cx="374650" cy="1682750"/>
          </a:xfrm>
          <a:custGeom>
            <a:avLst/>
            <a:gdLst/>
            <a:ahLst/>
            <a:cxnLst>
              <a:cxn ang="0">
                <a:pos x="374650" y="1682750"/>
              </a:cxn>
              <a:cxn ang="0">
                <a:pos x="4408" y="1306848"/>
              </a:cxn>
              <a:cxn ang="0">
                <a:pos x="0" y="0"/>
              </a:cxn>
              <a:cxn ang="0">
                <a:pos x="374650" y="0"/>
              </a:cxn>
              <a:cxn ang="0">
                <a:pos x="374650" y="1682750"/>
              </a:cxn>
            </a:cxnLst>
            <a:rect l="0" t="0" r="0" b="0"/>
            <a:pathLst>
              <a:path w="255" h="1146">
                <a:moveTo>
                  <a:pt x="255" y="1146"/>
                </a:moveTo>
                <a:lnTo>
                  <a:pt x="3" y="890"/>
                </a:lnTo>
                <a:lnTo>
                  <a:pt x="0" y="0"/>
                </a:lnTo>
                <a:lnTo>
                  <a:pt x="255" y="0"/>
                </a:lnTo>
                <a:lnTo>
                  <a:pt x="255" y="1146"/>
                </a:lnTo>
                <a:close/>
              </a:path>
            </a:pathLst>
          </a:custGeom>
          <a:solidFill>
            <a:srgbClr val="8B6B47"/>
          </a:solidFill>
          <a:ln w="9525">
            <a:noFill/>
          </a:ln>
        </p:spPr>
        <p:txBody>
          <a:bodyPr/>
          <a:lstStyle/>
          <a:p>
            <a:endParaRPr lang="zh-CN" altLang="en-US"/>
          </a:p>
        </p:txBody>
      </p:sp>
      <p:sp>
        <p:nvSpPr>
          <p:cNvPr id="5137" name="Freeform 80"/>
          <p:cNvSpPr/>
          <p:nvPr/>
        </p:nvSpPr>
        <p:spPr>
          <a:xfrm>
            <a:off x="10877550" y="4289425"/>
            <a:ext cx="295275" cy="1892300"/>
          </a:xfrm>
          <a:custGeom>
            <a:avLst/>
            <a:gdLst/>
            <a:ahLst/>
            <a:cxnLst>
              <a:cxn ang="0">
                <a:pos x="0" y="1892300"/>
              </a:cxn>
              <a:cxn ang="0">
                <a:pos x="295275" y="1638132"/>
              </a:cxn>
              <a:cxn ang="0">
                <a:pos x="295275" y="0"/>
              </a:cxn>
              <a:cxn ang="0">
                <a:pos x="0" y="0"/>
              </a:cxn>
              <a:cxn ang="0">
                <a:pos x="0" y="1892300"/>
              </a:cxn>
            </a:cxnLst>
            <a:rect l="0" t="0" r="0" b="0"/>
            <a:pathLst>
              <a:path w="201" h="1288">
                <a:moveTo>
                  <a:pt x="0" y="1288"/>
                </a:moveTo>
                <a:lnTo>
                  <a:pt x="201" y="1115"/>
                </a:lnTo>
                <a:lnTo>
                  <a:pt x="201" y="0"/>
                </a:lnTo>
                <a:lnTo>
                  <a:pt x="0" y="0"/>
                </a:lnTo>
                <a:lnTo>
                  <a:pt x="0" y="1288"/>
                </a:lnTo>
                <a:close/>
              </a:path>
            </a:pathLst>
          </a:custGeom>
          <a:solidFill>
            <a:srgbClr val="685035"/>
          </a:solidFill>
          <a:ln w="9525">
            <a:noFill/>
          </a:ln>
        </p:spPr>
        <p:txBody>
          <a:bodyPr/>
          <a:lstStyle/>
          <a:p>
            <a:endParaRPr lang="zh-CN" altLang="en-US"/>
          </a:p>
        </p:txBody>
      </p:sp>
      <p:sp>
        <p:nvSpPr>
          <p:cNvPr id="5138" name="Freeform 81"/>
          <p:cNvSpPr/>
          <p:nvPr/>
        </p:nvSpPr>
        <p:spPr>
          <a:xfrm>
            <a:off x="10715625" y="4289425"/>
            <a:ext cx="160338" cy="1347788"/>
          </a:xfrm>
          <a:custGeom>
            <a:avLst/>
            <a:gdLst/>
            <a:ahLst/>
            <a:cxnLst>
              <a:cxn ang="0">
                <a:pos x="160338" y="1347788"/>
              </a:cxn>
              <a:cxn ang="0">
                <a:pos x="0" y="1168670"/>
              </a:cxn>
              <a:cxn ang="0">
                <a:pos x="0" y="0"/>
              </a:cxn>
              <a:cxn ang="0">
                <a:pos x="160338" y="0"/>
              </a:cxn>
              <a:cxn ang="0">
                <a:pos x="160338" y="1347788"/>
              </a:cxn>
            </a:cxnLst>
            <a:rect l="0" t="0" r="0" b="0"/>
            <a:pathLst>
              <a:path w="110" h="918">
                <a:moveTo>
                  <a:pt x="110" y="918"/>
                </a:moveTo>
                <a:lnTo>
                  <a:pt x="0" y="796"/>
                </a:lnTo>
                <a:lnTo>
                  <a:pt x="0" y="0"/>
                </a:lnTo>
                <a:lnTo>
                  <a:pt x="110" y="0"/>
                </a:lnTo>
                <a:lnTo>
                  <a:pt x="110" y="918"/>
                </a:lnTo>
                <a:close/>
              </a:path>
            </a:pathLst>
          </a:custGeom>
          <a:solidFill>
            <a:srgbClr val="B69361"/>
          </a:solidFill>
          <a:ln w="9525">
            <a:noFill/>
          </a:ln>
        </p:spPr>
        <p:txBody>
          <a:bodyPr/>
          <a:lstStyle/>
          <a:p>
            <a:endParaRPr lang="zh-CN" altLang="en-US"/>
          </a:p>
        </p:txBody>
      </p:sp>
      <p:sp>
        <p:nvSpPr>
          <p:cNvPr id="5139" name="Freeform 82"/>
          <p:cNvSpPr/>
          <p:nvPr/>
        </p:nvSpPr>
        <p:spPr>
          <a:xfrm>
            <a:off x="10877550" y="4289425"/>
            <a:ext cx="214313" cy="1516063"/>
          </a:xfrm>
          <a:custGeom>
            <a:avLst/>
            <a:gdLst/>
            <a:ahLst/>
            <a:cxnLst>
              <a:cxn ang="0">
                <a:pos x="0" y="1516063"/>
              </a:cxn>
              <a:cxn ang="0">
                <a:pos x="208441" y="1307457"/>
              </a:cxn>
              <a:cxn ang="0">
                <a:pos x="214313" y="0"/>
              </a:cxn>
              <a:cxn ang="0">
                <a:pos x="0" y="0"/>
              </a:cxn>
              <a:cxn ang="0">
                <a:pos x="0" y="1516063"/>
              </a:cxn>
            </a:cxnLst>
            <a:rect l="0" t="0" r="0" b="0"/>
            <a:pathLst>
              <a:path w="146" h="1032">
                <a:moveTo>
                  <a:pt x="0" y="1032"/>
                </a:moveTo>
                <a:lnTo>
                  <a:pt x="142" y="890"/>
                </a:lnTo>
                <a:lnTo>
                  <a:pt x="146" y="0"/>
                </a:lnTo>
                <a:lnTo>
                  <a:pt x="0" y="0"/>
                </a:lnTo>
                <a:lnTo>
                  <a:pt x="0" y="1032"/>
                </a:lnTo>
                <a:close/>
              </a:path>
            </a:pathLst>
          </a:custGeom>
          <a:solidFill>
            <a:srgbClr val="D3C899"/>
          </a:solidFill>
          <a:ln w="9525">
            <a:noFill/>
          </a:ln>
        </p:spPr>
        <p:txBody>
          <a:bodyPr/>
          <a:lstStyle/>
          <a:p>
            <a:endParaRPr lang="zh-CN" altLang="en-US"/>
          </a:p>
        </p:txBody>
      </p:sp>
      <p:sp>
        <p:nvSpPr>
          <p:cNvPr id="5140" name="Freeform 83"/>
          <p:cNvSpPr/>
          <p:nvPr/>
        </p:nvSpPr>
        <p:spPr>
          <a:xfrm>
            <a:off x="9890125" y="3375025"/>
            <a:ext cx="1638300" cy="1389063"/>
          </a:xfrm>
          <a:custGeom>
            <a:avLst/>
            <a:gdLst/>
            <a:ahLst/>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l="0" t="0" r="0" b="0"/>
            <a:pathLst>
              <a:path w="284" h="240">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solidFill>
          <a:ln w="9525">
            <a:noFill/>
          </a:ln>
        </p:spPr>
        <p:txBody>
          <a:bodyPr/>
          <a:lstStyle/>
          <a:p>
            <a:endParaRPr lang="zh-CN" altLang="en-US"/>
          </a:p>
        </p:txBody>
      </p:sp>
      <p:sp>
        <p:nvSpPr>
          <p:cNvPr id="5141" name="Freeform 84"/>
          <p:cNvSpPr/>
          <p:nvPr/>
        </p:nvSpPr>
        <p:spPr>
          <a:xfrm>
            <a:off x="10431463" y="3375025"/>
            <a:ext cx="1096962" cy="1389063"/>
          </a:xfrm>
          <a:custGeom>
            <a:avLst/>
            <a:gdLst/>
            <a:ahLst/>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l="0" t="0" r="0" b="0"/>
            <a:pathLst>
              <a:path w="190" h="24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solidFill>
          <a:ln w="9525">
            <a:noFill/>
          </a:ln>
        </p:spPr>
        <p:txBody>
          <a:bodyPr/>
          <a:lstStyle/>
          <a:p>
            <a:endParaRPr lang="zh-CN" altLang="en-US"/>
          </a:p>
        </p:txBody>
      </p:sp>
      <p:sp>
        <p:nvSpPr>
          <p:cNvPr id="5142" name="Freeform 85"/>
          <p:cNvSpPr/>
          <p:nvPr/>
        </p:nvSpPr>
        <p:spPr>
          <a:xfrm>
            <a:off x="11004550" y="3578225"/>
            <a:ext cx="523875" cy="1023938"/>
          </a:xfrm>
          <a:custGeom>
            <a:avLst/>
            <a:gdLst/>
            <a:ahLst/>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l="0" t="0" r="0" b="0"/>
            <a:pathLst>
              <a:path w="91" h="177">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solidFill>
          <a:ln w="9525">
            <a:noFill/>
          </a:ln>
        </p:spPr>
        <p:txBody>
          <a:bodyPr/>
          <a:lstStyle/>
          <a:p>
            <a:endParaRPr lang="zh-CN" altLang="en-US"/>
          </a:p>
        </p:txBody>
      </p:sp>
      <p:sp>
        <p:nvSpPr>
          <p:cNvPr id="5143" name="Freeform 86"/>
          <p:cNvSpPr/>
          <p:nvPr/>
        </p:nvSpPr>
        <p:spPr>
          <a:xfrm>
            <a:off x="11079163" y="4202113"/>
            <a:ext cx="530225" cy="561975"/>
          </a:xfrm>
          <a:custGeom>
            <a:avLst/>
            <a:gdLst/>
            <a:ahLst/>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l="0" t="0" r="0" b="0"/>
            <a:pathLst>
              <a:path w="92" h="97">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solidFill>
          <a:ln w="9525">
            <a:noFill/>
          </a:ln>
        </p:spPr>
        <p:txBody>
          <a:bodyPr/>
          <a:lstStyle/>
          <a:p>
            <a:endParaRPr lang="zh-CN" altLang="en-US"/>
          </a:p>
        </p:txBody>
      </p:sp>
      <p:sp>
        <p:nvSpPr>
          <p:cNvPr id="5144" name="Oval 87"/>
          <p:cNvSpPr/>
          <p:nvPr/>
        </p:nvSpPr>
        <p:spPr>
          <a:xfrm>
            <a:off x="11661775" y="4243388"/>
            <a:ext cx="155575" cy="150812"/>
          </a:xfrm>
          <a:prstGeom prst="ellipse">
            <a:avLst/>
          </a:prstGeom>
          <a:solidFill>
            <a:srgbClr val="00AC65"/>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5" name="Oval 88"/>
          <p:cNvSpPr/>
          <p:nvPr/>
        </p:nvSpPr>
        <p:spPr>
          <a:xfrm>
            <a:off x="10385425" y="4849813"/>
            <a:ext cx="174625" cy="179387"/>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6" name="Oval 89"/>
          <p:cNvSpPr/>
          <p:nvPr/>
        </p:nvSpPr>
        <p:spPr>
          <a:xfrm>
            <a:off x="9940925" y="3594100"/>
            <a:ext cx="144463" cy="139700"/>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7" name="Oval 90"/>
          <p:cNvSpPr/>
          <p:nvPr/>
        </p:nvSpPr>
        <p:spPr>
          <a:xfrm>
            <a:off x="10652125" y="3733800"/>
            <a:ext cx="168275" cy="168275"/>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8" name="Oval 91"/>
          <p:cNvSpPr/>
          <p:nvPr/>
        </p:nvSpPr>
        <p:spPr>
          <a:xfrm>
            <a:off x="10560050" y="3987800"/>
            <a:ext cx="392113" cy="388938"/>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9" name="Freeform 92"/>
          <p:cNvSpPr/>
          <p:nvPr/>
        </p:nvSpPr>
        <p:spPr>
          <a:xfrm>
            <a:off x="9109075" y="5648325"/>
            <a:ext cx="98425" cy="301625"/>
          </a:xfrm>
          <a:custGeom>
            <a:avLst/>
            <a:gdLst/>
            <a:ahLst/>
            <a:cxnLst>
              <a:cxn ang="0">
                <a:pos x="98425" y="301625"/>
              </a:cxn>
              <a:cxn ang="0">
                <a:pos x="0" y="225115"/>
              </a:cxn>
              <a:cxn ang="0">
                <a:pos x="0" y="75038"/>
              </a:cxn>
              <a:cxn ang="0">
                <a:pos x="98425" y="0"/>
              </a:cxn>
              <a:cxn ang="0">
                <a:pos x="98425" y="301625"/>
              </a:cxn>
            </a:cxnLst>
            <a:rect l="0" t="0" r="0" b="0"/>
            <a:pathLst>
              <a:path w="67" h="205">
                <a:moveTo>
                  <a:pt x="67" y="205"/>
                </a:moveTo>
                <a:lnTo>
                  <a:pt x="0" y="153"/>
                </a:lnTo>
                <a:lnTo>
                  <a:pt x="0" y="51"/>
                </a:lnTo>
                <a:lnTo>
                  <a:pt x="67" y="0"/>
                </a:lnTo>
                <a:lnTo>
                  <a:pt x="67" y="205"/>
                </a:lnTo>
                <a:close/>
              </a:path>
            </a:pathLst>
          </a:custGeom>
          <a:solidFill>
            <a:srgbClr val="D3B899"/>
          </a:solidFill>
          <a:ln w="9525">
            <a:noFill/>
          </a:ln>
        </p:spPr>
        <p:txBody>
          <a:bodyPr/>
          <a:lstStyle/>
          <a:p>
            <a:endParaRPr lang="zh-CN" altLang="en-US"/>
          </a:p>
        </p:txBody>
      </p:sp>
      <p:sp>
        <p:nvSpPr>
          <p:cNvPr id="5150" name="Freeform 93"/>
          <p:cNvSpPr/>
          <p:nvPr/>
        </p:nvSpPr>
        <p:spPr>
          <a:xfrm>
            <a:off x="9202738" y="5208588"/>
            <a:ext cx="346075" cy="1638300"/>
          </a:xfrm>
          <a:custGeom>
            <a:avLst/>
            <a:gdLst/>
            <a:ahLst/>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l="0" t="0" r="0" b="0"/>
            <a:pathLst>
              <a:path w="236" h="1115">
                <a:moveTo>
                  <a:pt x="236" y="863"/>
                </a:moveTo>
                <a:lnTo>
                  <a:pt x="232" y="0"/>
                </a:lnTo>
                <a:lnTo>
                  <a:pt x="0" y="0"/>
                </a:lnTo>
                <a:lnTo>
                  <a:pt x="0" y="631"/>
                </a:lnTo>
                <a:lnTo>
                  <a:pt x="94" y="709"/>
                </a:lnTo>
                <a:lnTo>
                  <a:pt x="94" y="1115"/>
                </a:lnTo>
                <a:lnTo>
                  <a:pt x="236" y="1115"/>
                </a:lnTo>
                <a:lnTo>
                  <a:pt x="236" y="863"/>
                </a:lnTo>
                <a:lnTo>
                  <a:pt x="236" y="863"/>
                </a:lnTo>
                <a:close/>
              </a:path>
            </a:pathLst>
          </a:custGeom>
          <a:solidFill>
            <a:srgbClr val="9B7455"/>
          </a:solidFill>
          <a:ln w="9525">
            <a:noFill/>
          </a:ln>
        </p:spPr>
        <p:txBody>
          <a:bodyPr/>
          <a:lstStyle/>
          <a:p>
            <a:endParaRPr lang="zh-CN" altLang="en-US"/>
          </a:p>
        </p:txBody>
      </p:sp>
      <p:sp>
        <p:nvSpPr>
          <p:cNvPr id="5151" name="Freeform 94"/>
          <p:cNvSpPr/>
          <p:nvPr/>
        </p:nvSpPr>
        <p:spPr>
          <a:xfrm>
            <a:off x="9544050" y="5208588"/>
            <a:ext cx="352425" cy="1211262"/>
          </a:xfrm>
          <a:custGeom>
            <a:avLst/>
            <a:gdLst/>
            <a:ahLst/>
            <a:cxnLst>
              <a:cxn ang="0">
                <a:pos x="0" y="1211262"/>
              </a:cxn>
              <a:cxn ang="0">
                <a:pos x="346551" y="856997"/>
              </a:cxn>
              <a:cxn ang="0">
                <a:pos x="352425" y="0"/>
              </a:cxn>
              <a:cxn ang="0">
                <a:pos x="5874" y="0"/>
              </a:cxn>
              <a:cxn ang="0">
                <a:pos x="0" y="1211262"/>
              </a:cxn>
            </a:cxnLst>
            <a:rect l="0" t="0" r="0" b="0"/>
            <a:pathLst>
              <a:path w="240" h="824">
                <a:moveTo>
                  <a:pt x="0" y="824"/>
                </a:moveTo>
                <a:lnTo>
                  <a:pt x="236" y="583"/>
                </a:lnTo>
                <a:lnTo>
                  <a:pt x="240" y="0"/>
                </a:lnTo>
                <a:lnTo>
                  <a:pt x="4" y="0"/>
                </a:lnTo>
                <a:lnTo>
                  <a:pt x="0" y="824"/>
                </a:lnTo>
                <a:close/>
              </a:path>
            </a:pathLst>
          </a:custGeom>
          <a:solidFill>
            <a:srgbClr val="8B7463"/>
          </a:solidFill>
          <a:ln w="9525">
            <a:noFill/>
          </a:ln>
        </p:spPr>
        <p:txBody>
          <a:bodyPr/>
          <a:lstStyle/>
          <a:p>
            <a:endParaRPr lang="zh-CN" altLang="en-US"/>
          </a:p>
        </p:txBody>
      </p:sp>
      <p:sp>
        <p:nvSpPr>
          <p:cNvPr id="5152" name="Freeform 95"/>
          <p:cNvSpPr/>
          <p:nvPr/>
        </p:nvSpPr>
        <p:spPr>
          <a:xfrm>
            <a:off x="9544050" y="5208588"/>
            <a:ext cx="212725" cy="933450"/>
          </a:xfrm>
          <a:custGeom>
            <a:avLst/>
            <a:gdLst/>
            <a:ahLst/>
            <a:cxnLst>
              <a:cxn ang="0">
                <a:pos x="212725" y="748230"/>
              </a:cxn>
              <a:cxn ang="0">
                <a:pos x="212725" y="0"/>
              </a:cxn>
              <a:cxn ang="0">
                <a:pos x="0" y="0"/>
              </a:cxn>
              <a:cxn ang="0">
                <a:pos x="5868" y="933450"/>
              </a:cxn>
              <a:cxn ang="0">
                <a:pos x="212725" y="748230"/>
              </a:cxn>
            </a:cxnLst>
            <a:rect l="0" t="0" r="0" b="0"/>
            <a:pathLst>
              <a:path w="145" h="635">
                <a:moveTo>
                  <a:pt x="145" y="509"/>
                </a:moveTo>
                <a:lnTo>
                  <a:pt x="145" y="0"/>
                </a:lnTo>
                <a:lnTo>
                  <a:pt x="0" y="0"/>
                </a:lnTo>
                <a:lnTo>
                  <a:pt x="4" y="635"/>
                </a:lnTo>
                <a:lnTo>
                  <a:pt x="145" y="509"/>
                </a:lnTo>
                <a:close/>
              </a:path>
            </a:pathLst>
          </a:custGeom>
          <a:solidFill>
            <a:srgbClr val="685035"/>
          </a:solidFill>
          <a:ln w="9525">
            <a:noFill/>
          </a:ln>
        </p:spPr>
        <p:txBody>
          <a:bodyPr/>
          <a:lstStyle/>
          <a:p>
            <a:endParaRPr lang="zh-CN" altLang="en-US"/>
          </a:p>
        </p:txBody>
      </p:sp>
      <p:sp>
        <p:nvSpPr>
          <p:cNvPr id="5153" name="Freeform 96"/>
          <p:cNvSpPr/>
          <p:nvPr/>
        </p:nvSpPr>
        <p:spPr>
          <a:xfrm>
            <a:off x="9369425" y="5208588"/>
            <a:ext cx="179388" cy="868362"/>
          </a:xfrm>
          <a:custGeom>
            <a:avLst/>
            <a:gdLst/>
            <a:ahLst/>
            <a:cxnLst>
              <a:cxn ang="0">
                <a:pos x="179388" y="868362"/>
              </a:cxn>
              <a:cxn ang="0">
                <a:pos x="5882" y="700861"/>
              </a:cxn>
              <a:cxn ang="0">
                <a:pos x="0" y="0"/>
              </a:cxn>
              <a:cxn ang="0">
                <a:pos x="173506" y="0"/>
              </a:cxn>
              <a:cxn ang="0">
                <a:pos x="179388" y="868362"/>
              </a:cxn>
            </a:cxnLst>
            <a:rect l="0" t="0" r="0" b="0"/>
            <a:pathLst>
              <a:path w="122" h="591">
                <a:moveTo>
                  <a:pt x="122" y="591"/>
                </a:moveTo>
                <a:lnTo>
                  <a:pt x="4" y="477"/>
                </a:lnTo>
                <a:lnTo>
                  <a:pt x="0" y="0"/>
                </a:lnTo>
                <a:lnTo>
                  <a:pt x="118" y="0"/>
                </a:lnTo>
                <a:lnTo>
                  <a:pt x="122" y="591"/>
                </a:lnTo>
                <a:close/>
              </a:path>
            </a:pathLst>
          </a:custGeom>
          <a:solidFill>
            <a:srgbClr val="B69361"/>
          </a:solidFill>
          <a:ln w="9525">
            <a:noFill/>
          </a:ln>
        </p:spPr>
        <p:txBody>
          <a:bodyPr/>
          <a:lstStyle/>
          <a:p>
            <a:endParaRPr lang="zh-CN" altLang="en-US"/>
          </a:p>
        </p:txBody>
      </p:sp>
      <p:sp>
        <p:nvSpPr>
          <p:cNvPr id="5154" name="Freeform 97"/>
          <p:cNvSpPr/>
          <p:nvPr/>
        </p:nvSpPr>
        <p:spPr>
          <a:xfrm>
            <a:off x="9294813" y="5208588"/>
            <a:ext cx="254000" cy="642937"/>
          </a:xfrm>
          <a:custGeom>
            <a:avLst/>
            <a:gdLst/>
            <a:ahLst/>
            <a:cxnLst>
              <a:cxn ang="0">
                <a:pos x="248127" y="642937"/>
              </a:cxn>
              <a:cxn ang="0">
                <a:pos x="0" y="411010"/>
              </a:cxn>
              <a:cxn ang="0">
                <a:pos x="0" y="0"/>
              </a:cxn>
              <a:cxn ang="0">
                <a:pos x="254000" y="0"/>
              </a:cxn>
              <a:cxn ang="0">
                <a:pos x="248127" y="642937"/>
              </a:cxn>
            </a:cxnLst>
            <a:rect l="0" t="0" r="0" b="0"/>
            <a:pathLst>
              <a:path w="173" h="438">
                <a:moveTo>
                  <a:pt x="169" y="438"/>
                </a:moveTo>
                <a:lnTo>
                  <a:pt x="0" y="280"/>
                </a:lnTo>
                <a:lnTo>
                  <a:pt x="0" y="0"/>
                </a:lnTo>
                <a:lnTo>
                  <a:pt x="173" y="0"/>
                </a:lnTo>
                <a:lnTo>
                  <a:pt x="169" y="438"/>
                </a:lnTo>
                <a:close/>
              </a:path>
            </a:pathLst>
          </a:custGeom>
          <a:solidFill>
            <a:srgbClr val="D3B899"/>
          </a:solidFill>
          <a:ln w="9525">
            <a:noFill/>
          </a:ln>
        </p:spPr>
        <p:txBody>
          <a:bodyPr/>
          <a:lstStyle/>
          <a:p>
            <a:endParaRPr lang="zh-CN" altLang="en-US"/>
          </a:p>
        </p:txBody>
      </p:sp>
      <p:sp>
        <p:nvSpPr>
          <p:cNvPr id="5155" name="Freeform 98"/>
          <p:cNvSpPr/>
          <p:nvPr/>
        </p:nvSpPr>
        <p:spPr>
          <a:xfrm>
            <a:off x="9548813" y="5602288"/>
            <a:ext cx="87312" cy="369887"/>
          </a:xfrm>
          <a:custGeom>
            <a:avLst/>
            <a:gdLst/>
            <a:ahLst/>
            <a:cxnLst>
              <a:cxn ang="0">
                <a:pos x="0" y="369887"/>
              </a:cxn>
              <a:cxn ang="0">
                <a:pos x="87312" y="295029"/>
              </a:cxn>
              <a:cxn ang="0">
                <a:pos x="87312" y="80729"/>
              </a:cxn>
              <a:cxn ang="0">
                <a:pos x="0" y="0"/>
              </a:cxn>
              <a:cxn ang="0">
                <a:pos x="0" y="369887"/>
              </a:cxn>
            </a:cxnLst>
            <a:rect l="0" t="0" r="0" b="0"/>
            <a:pathLst>
              <a:path w="59" h="252">
                <a:moveTo>
                  <a:pt x="0" y="252"/>
                </a:moveTo>
                <a:lnTo>
                  <a:pt x="59" y="201"/>
                </a:lnTo>
                <a:lnTo>
                  <a:pt x="59" y="55"/>
                </a:lnTo>
                <a:lnTo>
                  <a:pt x="0" y="0"/>
                </a:lnTo>
                <a:lnTo>
                  <a:pt x="0" y="252"/>
                </a:lnTo>
                <a:close/>
              </a:path>
            </a:pathLst>
          </a:custGeom>
          <a:solidFill>
            <a:srgbClr val="8B7463"/>
          </a:solidFill>
          <a:ln w="9525">
            <a:noFill/>
          </a:ln>
        </p:spPr>
        <p:txBody>
          <a:bodyPr/>
          <a:lstStyle/>
          <a:p>
            <a:endParaRPr lang="zh-CN" altLang="en-US"/>
          </a:p>
        </p:txBody>
      </p:sp>
      <p:sp>
        <p:nvSpPr>
          <p:cNvPr id="5156" name="Oval 99"/>
          <p:cNvSpPr/>
          <p:nvPr/>
        </p:nvSpPr>
        <p:spPr>
          <a:xfrm>
            <a:off x="10052050" y="5551488"/>
            <a:ext cx="200025" cy="201612"/>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7" name="Oval 100"/>
          <p:cNvSpPr/>
          <p:nvPr/>
        </p:nvSpPr>
        <p:spPr>
          <a:xfrm>
            <a:off x="8556625" y="4429125"/>
            <a:ext cx="230188" cy="230188"/>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8" name="Freeform 104"/>
          <p:cNvSpPr/>
          <p:nvPr/>
        </p:nvSpPr>
        <p:spPr>
          <a:xfrm>
            <a:off x="9097963" y="4289425"/>
            <a:ext cx="207962" cy="104775"/>
          </a:xfrm>
          <a:custGeom>
            <a:avLst/>
            <a:gdLst/>
            <a:ahLst/>
            <a:cxnLst>
              <a:cxn ang="0">
                <a:pos x="103981" y="0"/>
              </a:cxn>
              <a:cxn ang="0">
                <a:pos x="0" y="104775"/>
              </a:cxn>
              <a:cxn ang="0">
                <a:pos x="207962" y="104775"/>
              </a:cxn>
              <a:cxn ang="0">
                <a:pos x="103981"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368D4B"/>
          </a:solidFill>
          <a:ln w="9525">
            <a:noFill/>
          </a:ln>
        </p:spPr>
        <p:txBody>
          <a:bodyPr/>
          <a:lstStyle/>
          <a:p>
            <a:endParaRPr lang="zh-CN" altLang="en-US"/>
          </a:p>
        </p:txBody>
      </p:sp>
      <p:sp>
        <p:nvSpPr>
          <p:cNvPr id="5159" name="Freeform 105"/>
          <p:cNvSpPr/>
          <p:nvPr/>
        </p:nvSpPr>
        <p:spPr>
          <a:xfrm>
            <a:off x="8169275" y="4832350"/>
            <a:ext cx="207963" cy="104775"/>
          </a:xfrm>
          <a:custGeom>
            <a:avLst/>
            <a:gdLst/>
            <a:ahLst/>
            <a:cxnLst>
              <a:cxn ang="0">
                <a:pos x="103982" y="0"/>
              </a:cxn>
              <a:cxn ang="0">
                <a:pos x="0" y="104775"/>
              </a:cxn>
              <a:cxn ang="0">
                <a:pos x="207963" y="104775"/>
              </a:cxn>
              <a:cxn ang="0">
                <a:pos x="103982"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0" name="Freeform 106"/>
          <p:cNvSpPr/>
          <p:nvPr/>
        </p:nvSpPr>
        <p:spPr>
          <a:xfrm>
            <a:off x="7839075" y="5291138"/>
            <a:ext cx="209550" cy="103187"/>
          </a:xfrm>
          <a:custGeom>
            <a:avLst/>
            <a:gdLst/>
            <a:ahLst/>
            <a:cxnLst>
              <a:cxn ang="0">
                <a:pos x="104775" y="0"/>
              </a:cxn>
              <a:cxn ang="0">
                <a:pos x="0" y="103187"/>
              </a:cxn>
              <a:cxn ang="0">
                <a:pos x="209550" y="103187"/>
              </a:cxn>
              <a:cxn ang="0">
                <a:pos x="104775"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1" name="Freeform 107"/>
          <p:cNvSpPr/>
          <p:nvPr/>
        </p:nvSpPr>
        <p:spPr>
          <a:xfrm>
            <a:off x="8401050" y="5527675"/>
            <a:ext cx="182563" cy="92075"/>
          </a:xfrm>
          <a:custGeom>
            <a:avLst/>
            <a:gdLst/>
            <a:ahLst/>
            <a:cxnLst>
              <a:cxn ang="0">
                <a:pos x="91282" y="0"/>
              </a:cxn>
              <a:cxn ang="0">
                <a:pos x="0" y="92075"/>
              </a:cxn>
              <a:cxn ang="0">
                <a:pos x="182563" y="92075"/>
              </a:cxn>
              <a:cxn ang="0">
                <a:pos x="91282" y="0"/>
              </a:cxn>
            </a:cxnLst>
            <a:rect l="0" t="0" r="0" b="0"/>
            <a:pathLst>
              <a:path w="32" h="16">
                <a:moveTo>
                  <a:pt x="16" y="0"/>
                </a:moveTo>
                <a:cubicBezTo>
                  <a:pt x="7" y="0"/>
                  <a:pt x="0" y="7"/>
                  <a:pt x="0" y="16"/>
                </a:cubicBezTo>
                <a:cubicBezTo>
                  <a:pt x="32" y="16"/>
                  <a:pt x="32" y="16"/>
                  <a:pt x="32" y="16"/>
                </a:cubicBezTo>
                <a:cubicBezTo>
                  <a:pt x="32" y="7"/>
                  <a:pt x="24" y="0"/>
                  <a:pt x="16" y="0"/>
                </a:cubicBezTo>
                <a:close/>
              </a:path>
            </a:pathLst>
          </a:custGeom>
          <a:solidFill>
            <a:srgbClr val="7FA331"/>
          </a:solidFill>
          <a:ln w="9525">
            <a:noFill/>
          </a:ln>
        </p:spPr>
        <p:txBody>
          <a:bodyPr/>
          <a:lstStyle/>
          <a:p>
            <a:endParaRPr lang="zh-CN" altLang="en-US"/>
          </a:p>
        </p:txBody>
      </p:sp>
      <p:sp>
        <p:nvSpPr>
          <p:cNvPr id="5162" name="Freeform 108"/>
          <p:cNvSpPr/>
          <p:nvPr/>
        </p:nvSpPr>
        <p:spPr>
          <a:xfrm>
            <a:off x="8694738" y="5280025"/>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3" name="Freeform 109"/>
          <p:cNvSpPr/>
          <p:nvPr/>
        </p:nvSpPr>
        <p:spPr>
          <a:xfrm>
            <a:off x="8694738" y="5689600"/>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4" name="Freeform 110"/>
          <p:cNvSpPr/>
          <p:nvPr/>
        </p:nvSpPr>
        <p:spPr>
          <a:xfrm>
            <a:off x="8677275" y="3733800"/>
            <a:ext cx="196850" cy="98425"/>
          </a:xfrm>
          <a:custGeom>
            <a:avLst/>
            <a:gdLst/>
            <a:ahLst/>
            <a:cxnLst>
              <a:cxn ang="0">
                <a:pos x="98425" y="0"/>
              </a:cxn>
              <a:cxn ang="0">
                <a:pos x="0" y="98425"/>
              </a:cxn>
              <a:cxn ang="0">
                <a:pos x="196850" y="98425"/>
              </a:cxn>
              <a:cxn ang="0">
                <a:pos x="98425" y="0"/>
              </a:cxn>
            </a:cxnLst>
            <a:rect l="0" t="0" r="0" b="0"/>
            <a:pathLst>
              <a:path w="34" h="17">
                <a:moveTo>
                  <a:pt x="17" y="0"/>
                </a:moveTo>
                <a:cubicBezTo>
                  <a:pt x="7" y="0"/>
                  <a:pt x="0" y="8"/>
                  <a:pt x="0" y="17"/>
                </a:cubicBezTo>
                <a:cubicBezTo>
                  <a:pt x="34" y="17"/>
                  <a:pt x="34" y="17"/>
                  <a:pt x="34" y="17"/>
                </a:cubicBezTo>
                <a:cubicBezTo>
                  <a:pt x="34" y="8"/>
                  <a:pt x="26" y="0"/>
                  <a:pt x="17" y="0"/>
                </a:cubicBezTo>
                <a:close/>
              </a:path>
            </a:pathLst>
          </a:custGeom>
          <a:solidFill>
            <a:srgbClr val="368D4B"/>
          </a:solidFill>
          <a:ln w="9525">
            <a:noFill/>
          </a:ln>
        </p:spPr>
        <p:txBody>
          <a:bodyPr/>
          <a:lstStyle/>
          <a:p>
            <a:endParaRPr lang="zh-CN" altLang="en-US"/>
          </a:p>
        </p:txBody>
      </p:sp>
      <p:sp>
        <p:nvSpPr>
          <p:cNvPr id="5165" name="Freeform 111"/>
          <p:cNvSpPr/>
          <p:nvPr/>
        </p:nvSpPr>
        <p:spPr>
          <a:xfrm>
            <a:off x="7943850" y="5965825"/>
            <a:ext cx="69850" cy="163513"/>
          </a:xfrm>
          <a:custGeom>
            <a:avLst/>
            <a:gdLst/>
            <a:ahLst/>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solidFill>
          <a:ln w="9525">
            <a:noFill/>
          </a:ln>
        </p:spPr>
        <p:txBody>
          <a:bodyPr/>
          <a:lstStyle/>
          <a:p>
            <a:endParaRPr lang="zh-CN" altLang="en-US"/>
          </a:p>
        </p:txBody>
      </p:sp>
      <p:sp>
        <p:nvSpPr>
          <p:cNvPr id="5166" name="Rectangle 112"/>
          <p:cNvSpPr/>
          <p:nvPr/>
        </p:nvSpPr>
        <p:spPr>
          <a:xfrm>
            <a:off x="7978775" y="6094413"/>
            <a:ext cx="39688" cy="682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7" name="Freeform 113"/>
          <p:cNvSpPr/>
          <p:nvPr/>
        </p:nvSpPr>
        <p:spPr>
          <a:xfrm>
            <a:off x="7378700" y="6002338"/>
            <a:ext cx="160338" cy="98425"/>
          </a:xfrm>
          <a:custGeom>
            <a:avLst/>
            <a:gdLst/>
            <a:ahLst/>
            <a:cxnLst>
              <a:cxn ang="0">
                <a:pos x="22905" y="75266"/>
              </a:cxn>
              <a:cxn ang="0">
                <a:pos x="0" y="75266"/>
              </a:cxn>
              <a:cxn ang="0">
                <a:pos x="62990" y="98425"/>
              </a:cxn>
              <a:cxn ang="0">
                <a:pos x="160338" y="0"/>
              </a:cxn>
              <a:cxn ang="0">
                <a:pos x="120254" y="0"/>
              </a:cxn>
              <a:cxn ang="0">
                <a:pos x="22905" y="75266"/>
              </a:cxn>
            </a:cxnLst>
            <a:rect l="0" t="0" r="0" b="0"/>
            <a:pathLst>
              <a:path w="28" h="17">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solidFill>
          <a:ln w="9525">
            <a:noFill/>
          </a:ln>
        </p:spPr>
        <p:txBody>
          <a:bodyPr/>
          <a:lstStyle/>
          <a:p>
            <a:endParaRPr lang="zh-CN" altLang="en-US"/>
          </a:p>
        </p:txBody>
      </p:sp>
      <p:sp>
        <p:nvSpPr>
          <p:cNvPr id="5168" name="Rectangle 114"/>
          <p:cNvSpPr/>
          <p:nvPr/>
        </p:nvSpPr>
        <p:spPr>
          <a:xfrm>
            <a:off x="7794625" y="6042025"/>
            <a:ext cx="79375" cy="219075"/>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9" name="Rectangle 115"/>
          <p:cNvSpPr/>
          <p:nvPr/>
        </p:nvSpPr>
        <p:spPr>
          <a:xfrm>
            <a:off x="7567613" y="5989638"/>
            <a:ext cx="80962" cy="2714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0" name="Freeform 116"/>
          <p:cNvSpPr/>
          <p:nvPr/>
        </p:nvSpPr>
        <p:spPr>
          <a:xfrm>
            <a:off x="7632700" y="5891213"/>
            <a:ext cx="322263" cy="369887"/>
          </a:xfrm>
          <a:custGeom>
            <a:avLst/>
            <a:gdLst/>
            <a:ahLst/>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l="0" t="0" r="0" b="0"/>
            <a:pathLst>
              <a:path w="56"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solidFill>
          <a:ln w="9525">
            <a:noFill/>
          </a:ln>
        </p:spPr>
        <p:txBody>
          <a:bodyPr/>
          <a:lstStyle/>
          <a:p>
            <a:endParaRPr lang="zh-CN" altLang="en-US"/>
          </a:p>
        </p:txBody>
      </p:sp>
      <p:sp>
        <p:nvSpPr>
          <p:cNvPr id="5171" name="Freeform 117"/>
          <p:cNvSpPr/>
          <p:nvPr/>
        </p:nvSpPr>
        <p:spPr>
          <a:xfrm>
            <a:off x="7632700" y="6105525"/>
            <a:ext cx="74613" cy="87313"/>
          </a:xfrm>
          <a:custGeom>
            <a:avLst/>
            <a:gdLst/>
            <a:ahLst/>
            <a:cxnLst>
              <a:cxn ang="0">
                <a:pos x="74613" y="0"/>
              </a:cxn>
              <a:cxn ang="0">
                <a:pos x="5739" y="0"/>
              </a:cxn>
              <a:cxn ang="0">
                <a:pos x="0" y="0"/>
              </a:cxn>
              <a:cxn ang="0">
                <a:pos x="0" y="87313"/>
              </a:cxn>
              <a:cxn ang="0">
                <a:pos x="74613" y="87313"/>
              </a:cxn>
              <a:cxn ang="0">
                <a:pos x="74613" y="0"/>
              </a:cxn>
            </a:cxnLst>
            <a:rect l="0" t="0" r="0" b="0"/>
            <a:pathLst>
              <a:path w="13" h="15">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solidFill>
          <a:ln w="9525">
            <a:noFill/>
          </a:ln>
        </p:spPr>
        <p:txBody>
          <a:bodyPr/>
          <a:lstStyle/>
          <a:p>
            <a:endParaRPr lang="zh-CN" altLang="en-US"/>
          </a:p>
        </p:txBody>
      </p:sp>
      <p:sp>
        <p:nvSpPr>
          <p:cNvPr id="5172" name="Freeform 118"/>
          <p:cNvSpPr/>
          <p:nvPr/>
        </p:nvSpPr>
        <p:spPr>
          <a:xfrm>
            <a:off x="7632700" y="5891213"/>
            <a:ext cx="74613" cy="122237"/>
          </a:xfrm>
          <a:custGeom>
            <a:avLst/>
            <a:gdLst/>
            <a:ahLst/>
            <a:cxnLst>
              <a:cxn ang="0">
                <a:pos x="0" y="0"/>
              </a:cxn>
              <a:cxn ang="0">
                <a:pos x="0" y="122237"/>
              </a:cxn>
              <a:cxn ang="0">
                <a:pos x="28697" y="122237"/>
              </a:cxn>
              <a:cxn ang="0">
                <a:pos x="74613" y="75671"/>
              </a:cxn>
              <a:cxn ang="0">
                <a:pos x="74613" y="0"/>
              </a:cxn>
              <a:cxn ang="0">
                <a:pos x="0" y="0"/>
              </a:cxn>
            </a:cxnLst>
            <a:rect l="0" t="0" r="0" b="0"/>
            <a:pathLst>
              <a:path w="13" h="21">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solidFill>
          <a:ln w="9525">
            <a:noFill/>
          </a:ln>
        </p:spPr>
        <p:txBody>
          <a:bodyPr/>
          <a:lstStyle/>
          <a:p>
            <a:endParaRPr lang="zh-CN" altLang="en-US"/>
          </a:p>
        </p:txBody>
      </p:sp>
      <p:sp>
        <p:nvSpPr>
          <p:cNvPr id="5173" name="Freeform 119"/>
          <p:cNvSpPr/>
          <p:nvPr/>
        </p:nvSpPr>
        <p:spPr>
          <a:xfrm>
            <a:off x="7453313"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4" name="Freeform 120"/>
          <p:cNvSpPr/>
          <p:nvPr/>
        </p:nvSpPr>
        <p:spPr>
          <a:xfrm>
            <a:off x="7499350" y="5816600"/>
            <a:ext cx="166688" cy="365125"/>
          </a:xfrm>
          <a:custGeom>
            <a:avLst/>
            <a:gdLst/>
            <a:ahLst/>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l="0" t="0" r="0" b="0"/>
            <a:pathLst>
              <a:path w="29" h="63">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solidFill>
          <a:ln w="9525">
            <a:noFill/>
          </a:ln>
        </p:spPr>
        <p:txBody>
          <a:bodyPr/>
          <a:lstStyle/>
          <a:p>
            <a:endParaRPr lang="zh-CN" altLang="en-US"/>
          </a:p>
        </p:txBody>
      </p:sp>
      <p:sp>
        <p:nvSpPr>
          <p:cNvPr id="5175" name="Freeform 121"/>
          <p:cNvSpPr/>
          <p:nvPr/>
        </p:nvSpPr>
        <p:spPr>
          <a:xfrm>
            <a:off x="7615238"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6" name="Oval 122"/>
          <p:cNvSpPr/>
          <p:nvPr/>
        </p:nvSpPr>
        <p:spPr>
          <a:xfrm>
            <a:off x="7558088" y="5897563"/>
            <a:ext cx="26987"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7" name="Freeform 123"/>
          <p:cNvSpPr/>
          <p:nvPr/>
        </p:nvSpPr>
        <p:spPr>
          <a:xfrm>
            <a:off x="7453313" y="6002338"/>
            <a:ext cx="155575" cy="98425"/>
          </a:xfrm>
          <a:custGeom>
            <a:avLst/>
            <a:gdLst/>
            <a:ahLst/>
            <a:cxnLst>
              <a:cxn ang="0">
                <a:pos x="17286" y="75266"/>
              </a:cxn>
              <a:cxn ang="0">
                <a:pos x="0" y="75266"/>
              </a:cxn>
              <a:cxn ang="0">
                <a:pos x="57620" y="98425"/>
              </a:cxn>
              <a:cxn ang="0">
                <a:pos x="155575" y="0"/>
              </a:cxn>
              <a:cxn ang="0">
                <a:pos x="115241" y="0"/>
              </a:cxn>
              <a:cxn ang="0">
                <a:pos x="17286" y="75266"/>
              </a:cxn>
            </a:cxnLst>
            <a:rect l="0" t="0" r="0" b="0"/>
            <a:pathLst>
              <a:path w="27" h="1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solidFill>
          <a:ln w="9525">
            <a:noFill/>
          </a:ln>
        </p:spPr>
        <p:txBody>
          <a:bodyPr/>
          <a:lstStyle/>
          <a:p>
            <a:endParaRPr lang="zh-CN" altLang="en-US"/>
          </a:p>
        </p:txBody>
      </p:sp>
      <p:sp>
        <p:nvSpPr>
          <p:cNvPr id="5178" name="Rectangle 124"/>
          <p:cNvSpPr/>
          <p:nvPr/>
        </p:nvSpPr>
        <p:spPr>
          <a:xfrm>
            <a:off x="8699500" y="6094413"/>
            <a:ext cx="39688" cy="682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9" name="Freeform 125"/>
          <p:cNvSpPr/>
          <p:nvPr/>
        </p:nvSpPr>
        <p:spPr>
          <a:xfrm>
            <a:off x="8658225" y="5965825"/>
            <a:ext cx="71438" cy="163513"/>
          </a:xfrm>
          <a:custGeom>
            <a:avLst/>
            <a:gdLst/>
            <a:ahLst/>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solidFill>
          <a:ln w="9525">
            <a:noFill/>
          </a:ln>
        </p:spPr>
        <p:txBody>
          <a:bodyPr/>
          <a:lstStyle/>
          <a:p>
            <a:endParaRPr lang="zh-CN" altLang="en-US"/>
          </a:p>
        </p:txBody>
      </p:sp>
      <p:sp>
        <p:nvSpPr>
          <p:cNvPr id="5180" name="Freeform 126"/>
          <p:cNvSpPr/>
          <p:nvPr/>
        </p:nvSpPr>
        <p:spPr>
          <a:xfrm>
            <a:off x="809942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solidFill>
          <a:ln w="9525">
            <a:noFill/>
          </a:ln>
        </p:spPr>
        <p:txBody>
          <a:bodyPr/>
          <a:lstStyle/>
          <a:p>
            <a:endParaRPr lang="zh-CN" altLang="en-US"/>
          </a:p>
        </p:txBody>
      </p:sp>
      <p:sp>
        <p:nvSpPr>
          <p:cNvPr id="5181" name="Rectangle 127"/>
          <p:cNvSpPr/>
          <p:nvPr/>
        </p:nvSpPr>
        <p:spPr>
          <a:xfrm>
            <a:off x="8515350" y="6042025"/>
            <a:ext cx="80963" cy="219075"/>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2" name="Rectangle 128"/>
          <p:cNvSpPr/>
          <p:nvPr/>
        </p:nvSpPr>
        <p:spPr>
          <a:xfrm>
            <a:off x="8283575" y="5989638"/>
            <a:ext cx="87313" cy="2714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3" name="Freeform 129"/>
          <p:cNvSpPr/>
          <p:nvPr/>
        </p:nvSpPr>
        <p:spPr>
          <a:xfrm>
            <a:off x="8353425" y="5891213"/>
            <a:ext cx="317500" cy="369887"/>
          </a:xfrm>
          <a:custGeom>
            <a:avLst/>
            <a:gdLst/>
            <a:ahLst/>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l="0" t="0" r="0" b="0"/>
            <a:pathLst>
              <a:path w="55"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solidFill>
          <a:ln w="9525">
            <a:noFill/>
          </a:ln>
        </p:spPr>
        <p:txBody>
          <a:bodyPr/>
          <a:lstStyle/>
          <a:p>
            <a:endParaRPr lang="zh-CN" altLang="en-US"/>
          </a:p>
        </p:txBody>
      </p:sp>
      <p:sp>
        <p:nvSpPr>
          <p:cNvPr id="5184" name="Freeform 130"/>
          <p:cNvSpPr/>
          <p:nvPr/>
        </p:nvSpPr>
        <p:spPr>
          <a:xfrm>
            <a:off x="8353425" y="6105525"/>
            <a:ext cx="69850" cy="87313"/>
          </a:xfrm>
          <a:custGeom>
            <a:avLst/>
            <a:gdLst/>
            <a:ahLst/>
            <a:cxnLst>
              <a:cxn ang="0">
                <a:pos x="69850" y="0"/>
              </a:cxn>
              <a:cxn ang="0">
                <a:pos x="0" y="0"/>
              </a:cxn>
              <a:cxn ang="0">
                <a:pos x="0" y="0"/>
              </a:cxn>
              <a:cxn ang="0">
                <a:pos x="0" y="87313"/>
              </a:cxn>
              <a:cxn ang="0">
                <a:pos x="69850" y="87313"/>
              </a:cxn>
              <a:cxn ang="0">
                <a:pos x="69850" y="0"/>
              </a:cxn>
            </a:cxnLst>
            <a:rect l="0" t="0" r="0" b="0"/>
            <a:pathLst>
              <a:path w="12" h="15">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solidFill>
          <a:ln w="9525">
            <a:noFill/>
          </a:ln>
        </p:spPr>
        <p:txBody>
          <a:bodyPr/>
          <a:lstStyle/>
          <a:p>
            <a:endParaRPr lang="zh-CN" altLang="en-US"/>
          </a:p>
        </p:txBody>
      </p:sp>
      <p:sp>
        <p:nvSpPr>
          <p:cNvPr id="5185" name="Freeform 131"/>
          <p:cNvSpPr/>
          <p:nvPr/>
        </p:nvSpPr>
        <p:spPr>
          <a:xfrm>
            <a:off x="8353425" y="5891213"/>
            <a:ext cx="74613" cy="122237"/>
          </a:xfrm>
          <a:custGeom>
            <a:avLst/>
            <a:gdLst/>
            <a:ahLst/>
            <a:cxnLst>
              <a:cxn ang="0">
                <a:pos x="0" y="0"/>
              </a:cxn>
              <a:cxn ang="0">
                <a:pos x="0" y="122237"/>
              </a:cxn>
              <a:cxn ang="0">
                <a:pos x="22958" y="122237"/>
              </a:cxn>
              <a:cxn ang="0">
                <a:pos x="74613" y="75671"/>
              </a:cxn>
              <a:cxn ang="0">
                <a:pos x="74613" y="0"/>
              </a:cxn>
              <a:cxn ang="0">
                <a:pos x="0" y="0"/>
              </a:cxn>
            </a:cxnLst>
            <a:rect l="0" t="0" r="0" b="0"/>
            <a:pathLst>
              <a:path w="13" h="21">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solidFill>
          <a:ln w="9525">
            <a:noFill/>
          </a:ln>
        </p:spPr>
        <p:txBody>
          <a:bodyPr/>
          <a:lstStyle/>
          <a:p>
            <a:endParaRPr lang="zh-CN" altLang="en-US"/>
          </a:p>
        </p:txBody>
      </p:sp>
      <p:sp>
        <p:nvSpPr>
          <p:cNvPr id="5186" name="Freeform 132"/>
          <p:cNvSpPr/>
          <p:nvPr/>
        </p:nvSpPr>
        <p:spPr>
          <a:xfrm>
            <a:off x="8169275" y="5694363"/>
            <a:ext cx="144463" cy="284162"/>
          </a:xfrm>
          <a:custGeom>
            <a:avLst/>
            <a:gdLst/>
            <a:ahLst/>
            <a:cxnLst>
              <a:cxn ang="0">
                <a:pos x="144463" y="0"/>
              </a:cxn>
              <a:cxn ang="0">
                <a:pos x="0" y="139181"/>
              </a:cxn>
              <a:cxn ang="0">
                <a:pos x="144463" y="284162"/>
              </a:cxn>
              <a:cxn ang="0">
                <a:pos x="144463"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7" name="Freeform 133"/>
          <p:cNvSpPr/>
          <p:nvPr/>
        </p:nvSpPr>
        <p:spPr>
          <a:xfrm>
            <a:off x="8215313" y="5816600"/>
            <a:ext cx="173037" cy="365125"/>
          </a:xfrm>
          <a:custGeom>
            <a:avLst/>
            <a:gdLst/>
            <a:ahLst/>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l="0" t="0" r="0" b="0"/>
            <a:pathLst>
              <a:path w="30" h="63">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solidFill>
          <a:ln w="9525">
            <a:noFill/>
          </a:ln>
        </p:spPr>
        <p:txBody>
          <a:bodyPr/>
          <a:lstStyle/>
          <a:p>
            <a:endParaRPr lang="zh-CN" altLang="en-US"/>
          </a:p>
        </p:txBody>
      </p:sp>
      <p:sp>
        <p:nvSpPr>
          <p:cNvPr id="5188" name="Freeform 134"/>
          <p:cNvSpPr/>
          <p:nvPr/>
        </p:nvSpPr>
        <p:spPr>
          <a:xfrm>
            <a:off x="8329613" y="5694363"/>
            <a:ext cx="146050" cy="284162"/>
          </a:xfrm>
          <a:custGeom>
            <a:avLst/>
            <a:gdLst/>
            <a:ahLst/>
            <a:cxnLst>
              <a:cxn ang="0">
                <a:pos x="146050" y="0"/>
              </a:cxn>
              <a:cxn ang="0">
                <a:pos x="0" y="139181"/>
              </a:cxn>
              <a:cxn ang="0">
                <a:pos x="146050" y="284162"/>
              </a:cxn>
              <a:cxn ang="0">
                <a:pos x="146050"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9" name="Oval 135"/>
          <p:cNvSpPr/>
          <p:nvPr/>
        </p:nvSpPr>
        <p:spPr>
          <a:xfrm>
            <a:off x="8278813" y="5897563"/>
            <a:ext cx="23812"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0" name="Freeform 136"/>
          <p:cNvSpPr/>
          <p:nvPr/>
        </p:nvSpPr>
        <p:spPr>
          <a:xfrm>
            <a:off x="816927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solidFill>
          <a:ln w="9525">
            <a:noFill/>
          </a:ln>
        </p:spPr>
        <p:txBody>
          <a:bodyPr/>
          <a:lstStyle/>
          <a:p>
            <a:endParaRPr lang="zh-CN" altLang="en-US"/>
          </a:p>
        </p:txBody>
      </p:sp>
      <p:sp>
        <p:nvSpPr>
          <p:cNvPr id="5191" name="Freeform 141"/>
          <p:cNvSpPr/>
          <p:nvPr/>
        </p:nvSpPr>
        <p:spPr>
          <a:xfrm>
            <a:off x="7626350" y="3219450"/>
            <a:ext cx="571500" cy="317500"/>
          </a:xfrm>
          <a:custGeom>
            <a:avLst/>
            <a:gdLst/>
            <a:ahLst/>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l="0" t="0" r="0" b="0"/>
            <a:pathLst>
              <a:path w="99" h="55">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solidFill>
          <a:ln w="9525">
            <a:noFill/>
          </a:ln>
        </p:spPr>
        <p:txBody>
          <a:bodyPr/>
          <a:lstStyle/>
          <a:p>
            <a:endParaRPr lang="zh-CN" altLang="en-US"/>
          </a:p>
        </p:txBody>
      </p:sp>
      <p:sp>
        <p:nvSpPr>
          <p:cNvPr id="5192" name="Freeform 142"/>
          <p:cNvSpPr/>
          <p:nvPr/>
        </p:nvSpPr>
        <p:spPr>
          <a:xfrm>
            <a:off x="9118600" y="2924175"/>
            <a:ext cx="374650" cy="207963"/>
          </a:xfrm>
          <a:custGeom>
            <a:avLst/>
            <a:gdLst/>
            <a:ahLst/>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l="0" t="0" r="0" b="0"/>
            <a:pathLst>
              <a:path w="65" h="36">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solidFill>
          <a:ln w="9525">
            <a:noFill/>
          </a:ln>
        </p:spPr>
        <p:txBody>
          <a:bodyPr/>
          <a:lstStyle/>
          <a:p>
            <a:endParaRPr lang="zh-CN" altLang="en-US"/>
          </a:p>
        </p:txBody>
      </p:sp>
      <p:sp>
        <p:nvSpPr>
          <p:cNvPr id="5193" name="Freeform 187"/>
          <p:cNvSpPr/>
          <p:nvPr/>
        </p:nvSpPr>
        <p:spPr>
          <a:xfrm>
            <a:off x="9774238" y="3033713"/>
            <a:ext cx="565150" cy="323850"/>
          </a:xfrm>
          <a:custGeom>
            <a:avLst/>
            <a:gdLst/>
            <a:ahLst/>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l="0" t="0" r="0" b="0"/>
            <a:pathLst>
              <a:path w="98" h="56">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solidFill>
          <a:ln w="9525">
            <a:noFill/>
          </a:ln>
        </p:spPr>
        <p:txBody>
          <a:bodyPr/>
          <a:lstStyle/>
          <a:p>
            <a:endParaRPr lang="zh-CN" altLang="en-US"/>
          </a:p>
        </p:txBody>
      </p:sp>
      <p:sp>
        <p:nvSpPr>
          <p:cNvPr id="5194" name="Freeform 188"/>
          <p:cNvSpPr/>
          <p:nvPr/>
        </p:nvSpPr>
        <p:spPr>
          <a:xfrm>
            <a:off x="9034463" y="4445000"/>
            <a:ext cx="965200" cy="990600"/>
          </a:xfrm>
          <a:custGeom>
            <a:avLst/>
            <a:gdLst/>
            <a:ahLst/>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l="0" t="0" r="0" b="0"/>
            <a:pathLst>
              <a:path w="167" h="171">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solidFill>
          <a:ln w="9525">
            <a:noFill/>
          </a:ln>
        </p:spPr>
        <p:txBody>
          <a:bodyPr/>
          <a:lstStyle/>
          <a:p>
            <a:endParaRPr lang="zh-CN" altLang="en-US"/>
          </a:p>
        </p:txBody>
      </p:sp>
      <p:sp>
        <p:nvSpPr>
          <p:cNvPr id="5195" name="Freeform 189"/>
          <p:cNvSpPr/>
          <p:nvPr/>
        </p:nvSpPr>
        <p:spPr>
          <a:xfrm>
            <a:off x="9548813" y="4445000"/>
            <a:ext cx="450850" cy="990600"/>
          </a:xfrm>
          <a:custGeom>
            <a:avLst/>
            <a:gdLst/>
            <a:ahLst/>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l="0" t="0" r="0" b="0"/>
            <a:pathLst>
              <a:path w="78" h="171">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solidFill>
          <a:ln w="9525">
            <a:noFill/>
          </a:ln>
        </p:spPr>
        <p:txBody>
          <a:bodyPr/>
          <a:lstStyle/>
          <a:p>
            <a:endParaRPr lang="zh-CN" altLang="en-US"/>
          </a:p>
        </p:txBody>
      </p:sp>
      <p:sp>
        <p:nvSpPr>
          <p:cNvPr id="5196" name="Oval 190"/>
          <p:cNvSpPr/>
          <p:nvPr/>
        </p:nvSpPr>
        <p:spPr>
          <a:xfrm>
            <a:off x="9432925" y="5000625"/>
            <a:ext cx="225425" cy="231775"/>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7" name="Oval 191"/>
          <p:cNvSpPr/>
          <p:nvPr/>
        </p:nvSpPr>
        <p:spPr>
          <a:xfrm>
            <a:off x="9485313" y="4787900"/>
            <a:ext cx="131762" cy="127000"/>
          </a:xfrm>
          <a:prstGeom prst="ellipse">
            <a:avLst/>
          </a:prstGeom>
          <a:solidFill>
            <a:srgbClr val="76F19A"/>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8" name="Freeform 73"/>
          <p:cNvSpPr/>
          <p:nvPr/>
        </p:nvSpPr>
        <p:spPr>
          <a:xfrm>
            <a:off x="3886200" y="6267450"/>
            <a:ext cx="8042275" cy="400050"/>
          </a:xfrm>
          <a:custGeom>
            <a:avLst/>
            <a:gdLst/>
            <a:ahLst/>
            <a:cxnLst>
              <a:cxn ang="0">
                <a:pos x="7886395" y="0"/>
              </a:cxn>
              <a:cxn ang="0">
                <a:pos x="161654" y="0"/>
              </a:cxn>
              <a:cxn ang="0">
                <a:pos x="0" y="156541"/>
              </a:cxn>
              <a:cxn ang="0">
                <a:pos x="0" y="400050"/>
              </a:cxn>
              <a:cxn ang="0">
                <a:pos x="8042275" y="400050"/>
              </a:cxn>
              <a:cxn ang="0">
                <a:pos x="8042275" y="156541"/>
              </a:cxn>
              <a:cxn ang="0">
                <a:pos x="7886395" y="0"/>
              </a:cxn>
            </a:cxnLst>
            <a:rect l="0" t="0" r="0" b="0"/>
            <a:pathLst>
              <a:path w="1393" h="69">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solidFill>
          <a:ln w="9525">
            <a:noFill/>
          </a:ln>
        </p:spPr>
        <p:txBody>
          <a:bodyPr/>
          <a:lstStyle/>
          <a:p>
            <a:endParaRPr lang="zh-CN" altLang="en-US"/>
          </a:p>
        </p:txBody>
      </p:sp>
      <p:sp>
        <p:nvSpPr>
          <p:cNvPr id="5199" name="Freeform 101"/>
          <p:cNvSpPr/>
          <p:nvPr/>
        </p:nvSpPr>
        <p:spPr>
          <a:xfrm>
            <a:off x="3886200" y="6383338"/>
            <a:ext cx="8042275" cy="376237"/>
          </a:xfrm>
          <a:custGeom>
            <a:avLst/>
            <a:gdLst/>
            <a:ahLst/>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l="0" t="0" r="0" b="0"/>
            <a:pathLst>
              <a:path w="1393" h="65">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solidFill>
          <a:ln w="9525">
            <a:noFill/>
          </a:ln>
        </p:spPr>
        <p:txBody>
          <a:bodyPr/>
          <a:lstStyle/>
          <a:p>
            <a:endParaRPr lang="zh-CN" altLang="en-US"/>
          </a:p>
        </p:txBody>
      </p:sp>
      <p:sp>
        <p:nvSpPr>
          <p:cNvPr id="5200" name="Freeform 102"/>
          <p:cNvSpPr/>
          <p:nvPr/>
        </p:nvSpPr>
        <p:spPr>
          <a:xfrm>
            <a:off x="3886200" y="6481763"/>
            <a:ext cx="8042275" cy="376237"/>
          </a:xfrm>
          <a:custGeom>
            <a:avLst/>
            <a:gdLst/>
            <a:ahLst/>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l="0" t="0" r="0" b="0"/>
            <a:pathLst>
              <a:path w="1393" h="65">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solidFill>
          <a:ln w="9525">
            <a:noFill/>
          </a:ln>
        </p:spPr>
        <p:txBody>
          <a:bodyPr/>
          <a:lstStyle/>
          <a:p>
            <a:endParaRPr lang="zh-CN" altLang="en-US"/>
          </a:p>
        </p:txBody>
      </p:sp>
      <p:sp>
        <p:nvSpPr>
          <p:cNvPr id="5201" name="Freeform 103"/>
          <p:cNvSpPr/>
          <p:nvPr/>
        </p:nvSpPr>
        <p:spPr>
          <a:xfrm>
            <a:off x="3886200" y="6654800"/>
            <a:ext cx="8042275" cy="203200"/>
          </a:xfrm>
          <a:custGeom>
            <a:avLst/>
            <a:gdLst/>
            <a:ahLst/>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l="0" t="0" r="0" b="0"/>
            <a:pathLst>
              <a:path w="1393" h="35">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solidFill>
          <a:ln w="9525">
            <a:noFill/>
          </a:ln>
        </p:spPr>
        <p:txBody>
          <a:bodyPr/>
          <a:lstStyle/>
          <a:p>
            <a:endParaRPr lang="zh-CN" altLang="en-US"/>
          </a:p>
        </p:txBody>
      </p:sp>
      <p:sp>
        <p:nvSpPr>
          <p:cNvPr id="85" name="TextBox 84"/>
          <p:cNvSpPr txBox="1"/>
          <p:nvPr/>
        </p:nvSpPr>
        <p:spPr>
          <a:xfrm>
            <a:off x="1128218" y="533400"/>
            <a:ext cx="9374682" cy="2215991"/>
          </a:xfrm>
          <a:prstGeom prst="rect">
            <a:avLst/>
          </a:prstGeom>
          <a:noFill/>
        </p:spPr>
        <p:txBody>
          <a:bodyPr wrap="none" rtlCol="0">
            <a:spAutoFit/>
          </a:bodyPr>
          <a:lstStyle/>
          <a:p>
            <a:r>
              <a:rPr lang="en-US" sz="138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II. </a:t>
            </a:r>
            <a:r>
              <a:rPr lang="en-US" sz="138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Luyện</a:t>
            </a:r>
            <a:r>
              <a:rPr lang="en-US" sz="138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138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tập</a:t>
            </a:r>
            <a:endParaRPr lang="en-US" sz="13800" dirty="0">
              <a:solidFill>
                <a:schemeClr val="bg1"/>
              </a:solidFill>
              <a:effectLst>
                <a:glow rad="139700">
                  <a:schemeClr val="accent1">
                    <a:satMod val="175000"/>
                    <a:alpha val="40000"/>
                  </a:schemeClr>
                </a:glow>
              </a:effectLst>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0633" y="381000"/>
            <a:ext cx="2800767"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Phiếu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endParaRPr lang="en-US" sz="3600" b="1"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762000" y="1200150"/>
          <a:ext cx="10668000" cy="5276850"/>
        </p:xfrm>
        <a:graphic>
          <a:graphicData uri="http://schemas.openxmlformats.org/drawingml/2006/table">
            <a:tbl>
              <a:tblPr firstRow="1" bandRow="1">
                <a:tableStyleId>{5C22544A-7EE6-4342-B048-85BDC9FD1C3A}</a:tableStyleId>
              </a:tblPr>
              <a:tblGrid>
                <a:gridCol w="5715000"/>
                <a:gridCol w="1219200"/>
                <a:gridCol w="990600"/>
                <a:gridCol w="2743200"/>
              </a:tblGrid>
              <a:tr h="628650">
                <a:tc>
                  <a:txBody>
                    <a:bodyPr/>
                    <a:lstStyle/>
                    <a:p>
                      <a:pPr algn="ctr"/>
                      <a:r>
                        <a:rPr lang="en-US" sz="2800" dirty="0" err="1" smtClean="0">
                          <a:latin typeface="Times New Roman" pitchFamily="18" charset="0"/>
                          <a:cs typeface="Times New Roman" pitchFamily="18" charset="0"/>
                        </a:rPr>
                        <a:t>Câu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Đúng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Sai</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Chữa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lỗi</a:t>
                      </a:r>
                      <a:endParaRPr lang="en-US" sz="2800" dirty="0">
                        <a:latin typeface="Times New Roman" pitchFamily="18" charset="0"/>
                        <a:cs typeface="Times New Roman" pitchFamily="18" charset="0"/>
                      </a:endParaRPr>
                    </a:p>
                  </a:txBody>
                  <a:tcPr/>
                </a:tc>
              </a:tr>
              <a:tr h="628650">
                <a:tc>
                  <a:txBody>
                    <a:bodyPr/>
                    <a:lstStyle/>
                    <a:p>
                      <a:r>
                        <a:rPr lang="vi-VN" sz="2200" dirty="0" smtClean="0">
                          <a:latin typeface="+mj-lt"/>
                        </a:rPr>
                        <a:t>Nhờ cố gắng học tập nên nó đạt thành tích cao.</a:t>
                      </a:r>
                      <a:endParaRPr lang="en-US" sz="22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r>
              <a:tr h="628650">
                <a:tc>
                  <a:txBody>
                    <a:bodyPr/>
                    <a:lstStyle/>
                    <a:p>
                      <a:r>
                        <a:rPr lang="vi-VN" sz="2200" dirty="0" smtClean="0">
                          <a:latin typeface="+mj-lt"/>
                        </a:rPr>
                        <a:t>Tại nó không cẩn thận nên nó giải sai bài toán.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r>
              <a:tr h="628650">
                <a:tc>
                  <a:txBody>
                    <a:bodyPr/>
                    <a:lstStyle/>
                    <a:p>
                      <a:r>
                        <a:rPr lang="vi-VN" sz="2200" dirty="0" smtClean="0">
                          <a:latin typeface="+mj-lt"/>
                        </a:rPr>
                        <a:t>Chúng ta phải sống cho như thế nào để chan hòa với mọi người.</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r>
              <a:tr h="628650">
                <a:tc>
                  <a:txBody>
                    <a:bodyPr/>
                    <a:lstStyle/>
                    <a:p>
                      <a:r>
                        <a:rPr lang="vi-VN" sz="2200" dirty="0" smtClean="0">
                          <a:latin typeface="+mj-lt"/>
                        </a:rPr>
                        <a:t>Các chiến sĩ đã anh dũng chiến đấu để bảo vệ nền độc lập của dân tộc.</a:t>
                      </a:r>
                      <a:endParaRPr lang="en-US" sz="22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r>
              <a:tr h="628650">
                <a:tc>
                  <a:txBody>
                    <a:bodyPr/>
                    <a:lstStyle/>
                    <a:p>
                      <a:r>
                        <a:rPr lang="vi-VN" sz="2200" dirty="0" smtClean="0">
                          <a:latin typeface="+mj-lt"/>
                        </a:rPr>
                        <a:t>Phải luôn luôn chống tư tưởng chỉ bo bo bảo vệ quyền lợi bản thân của mình.</a:t>
                      </a:r>
                      <a:endParaRPr lang="en-US" sz="22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r>
              <a:tr h="476250">
                <a:tc>
                  <a:txBody>
                    <a:bodyPr/>
                    <a:lstStyle/>
                    <a:p>
                      <a:r>
                        <a:rPr lang="vi-VN" sz="2200" dirty="0" smtClean="0">
                          <a:latin typeface="+mj-lt"/>
                        </a:rPr>
                        <a:t>Nếu trời mưa, con đường này sẽ rất trơn.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r>
              <a:tr h="628650">
                <a:tc>
                  <a:txBody>
                    <a:bodyPr/>
                    <a:lstStyle/>
                    <a:p>
                      <a:r>
                        <a:rPr lang="vi-VN" sz="2200" dirty="0" smtClean="0">
                          <a:latin typeface="+mj-lt"/>
                        </a:rPr>
                        <a:t>Giá trời mưa, con đường này sẽ rất trơn.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r>
            </a:tbl>
          </a:graphicData>
        </a:graphic>
      </p:graphicFrame>
    </p:spTree>
  </p:cSld>
  <p:clrMapOvr>
    <a:masterClrMapping/>
  </p:clrMapOvr>
  <p:transition spd="slow" advClick="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0633" y="381000"/>
            <a:ext cx="2800767"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Phiếu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endParaRPr lang="en-US" sz="3600" b="1"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762000" y="1200150"/>
          <a:ext cx="10668000" cy="5276850"/>
        </p:xfrm>
        <a:graphic>
          <a:graphicData uri="http://schemas.openxmlformats.org/drawingml/2006/table">
            <a:tbl>
              <a:tblPr firstRow="1" bandRow="1">
                <a:tableStyleId>{5C22544A-7EE6-4342-B048-85BDC9FD1C3A}</a:tableStyleId>
              </a:tblPr>
              <a:tblGrid>
                <a:gridCol w="5715000"/>
                <a:gridCol w="1219200"/>
                <a:gridCol w="990600"/>
                <a:gridCol w="2743200"/>
              </a:tblGrid>
              <a:tr h="628650">
                <a:tc>
                  <a:txBody>
                    <a:bodyPr/>
                    <a:lstStyle/>
                    <a:p>
                      <a:pPr algn="ctr"/>
                      <a:r>
                        <a:rPr lang="en-US" sz="2800" dirty="0" err="1" smtClean="0">
                          <a:latin typeface="Times New Roman" pitchFamily="18" charset="0"/>
                          <a:cs typeface="Times New Roman" pitchFamily="18" charset="0"/>
                        </a:rPr>
                        <a:t>Câu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Đúng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Sai</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Chữa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lỗi</a:t>
                      </a:r>
                      <a:endParaRPr lang="en-US" sz="2800" dirty="0">
                        <a:latin typeface="Times New Roman" pitchFamily="18" charset="0"/>
                        <a:cs typeface="Times New Roman" pitchFamily="18" charset="0"/>
                      </a:endParaRPr>
                    </a:p>
                  </a:txBody>
                  <a:tcPr/>
                </a:tc>
              </a:tr>
              <a:tr h="628650">
                <a:tc>
                  <a:txBody>
                    <a:bodyPr/>
                    <a:lstStyle/>
                    <a:p>
                      <a:r>
                        <a:rPr lang="vi-VN" sz="2200" dirty="0" smtClean="0">
                          <a:latin typeface="+mj-lt"/>
                        </a:rPr>
                        <a:t>Nhờ cố gắng học tập nên nó đạt thành tích cao.</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r>
              <a:tr h="628650">
                <a:tc>
                  <a:txBody>
                    <a:bodyPr/>
                    <a:lstStyle/>
                    <a:p>
                      <a:r>
                        <a:rPr lang="vi-VN" sz="2200" dirty="0" smtClean="0">
                          <a:latin typeface="+mj-lt"/>
                        </a:rPr>
                        <a:t>Tại nó không cẩn thận nên nó giải sai bài toán.</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628650">
                <a:tc>
                  <a:txBody>
                    <a:bodyPr/>
                    <a:lstStyle/>
                    <a:p>
                      <a:r>
                        <a:rPr lang="vi-VN" sz="2200" dirty="0" smtClean="0">
                          <a:latin typeface="+mj-lt"/>
                        </a:rPr>
                        <a:t>Chúng ta phải sống cho như thế nào để chan hòa với mọi người.</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 Cho</a:t>
                      </a:r>
                      <a:endParaRPr lang="en-US" sz="2400" dirty="0">
                        <a:latin typeface="Times New Roman" pitchFamily="18" charset="0"/>
                        <a:cs typeface="Times New Roman" pitchFamily="18" charset="0"/>
                      </a:endParaRPr>
                    </a:p>
                  </a:txBody>
                  <a:tcPr/>
                </a:tc>
              </a:tr>
              <a:tr h="628650">
                <a:tc>
                  <a:txBody>
                    <a:bodyPr/>
                    <a:lstStyle/>
                    <a:p>
                      <a:r>
                        <a:rPr lang="vi-VN" sz="2200" dirty="0" smtClean="0">
                          <a:latin typeface="+mj-lt"/>
                        </a:rPr>
                        <a:t>Các chiến sĩ đã anh dũng chiến đấu để bảo vệ nền độc lập của dân tộc.</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bỏ</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r h="628650">
                <a:tc>
                  <a:txBody>
                    <a:bodyPr/>
                    <a:lstStyle/>
                    <a:p>
                      <a:r>
                        <a:rPr lang="vi-VN" sz="2200" dirty="0" smtClean="0">
                          <a:latin typeface="+mj-lt"/>
                        </a:rPr>
                        <a:t>Phải luôn luôn chống tư tưởng chỉ bo bo bảo vệ quyền lợi bản thân của mình.</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bỏ</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txBody>
                  <a:tcPr/>
                </a:tc>
              </a:tr>
              <a:tr h="476250">
                <a:tc>
                  <a:txBody>
                    <a:bodyPr/>
                    <a:lstStyle/>
                    <a:p>
                      <a:r>
                        <a:rPr lang="vi-VN" sz="2200" dirty="0" smtClean="0">
                          <a:latin typeface="+mj-lt"/>
                        </a:rPr>
                        <a:t>Nếu trời mưa, con đường này sẽ rất trơn.</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628650">
                <a:tc>
                  <a:txBody>
                    <a:bodyPr/>
                    <a:lstStyle/>
                    <a:p>
                      <a:r>
                        <a:rPr lang="vi-VN" sz="2200" dirty="0" smtClean="0">
                          <a:latin typeface="+mj-lt"/>
                        </a:rPr>
                        <a:t>Giá trời mưa, con đường này sẽ rất trơn.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r>
                        <a:rPr lang="en-US" sz="2400" dirty="0" err="1" smtClean="0">
                          <a:latin typeface="Times New Roman" pitchFamily="18" charset="0"/>
                          <a:cs typeface="Times New Roman" pitchFamily="18" charset="0"/>
                        </a:rPr>
                        <a:t>Giá</a:t>
                      </a:r>
                      <a:r>
                        <a:rPr lang="en-US" sz="2400" baseline="0" dirty="0" smtClean="0">
                          <a:latin typeface="Times New Roman" pitchFamily="18" charset="0"/>
                          <a:cs typeface="Times New Roman" pitchFamily="18" charset="0"/>
                        </a:rPr>
                        <a:t> </a:t>
                      </a:r>
                      <a:r>
                        <a:rPr lang="en-US" sz="2400" baseline="0" dirty="0" smtClean="0">
                          <a:latin typeface="Times New Roman" pitchFamily="18" charset="0"/>
                          <a:cs typeface="Times New Roman" pitchFamily="18" charset="0"/>
                          <a:sym typeface="Wingdings" pitchFamily="2" charset="2"/>
                        </a:rPr>
                        <a:t> </a:t>
                      </a:r>
                      <a:r>
                        <a:rPr lang="en-US" sz="2400" baseline="0" dirty="0" err="1" smtClean="0">
                          <a:latin typeface="Times New Roman" pitchFamily="18" charset="0"/>
                          <a:cs typeface="Times New Roman" pitchFamily="18" charset="0"/>
                          <a:sym typeface="Wingdings" pitchFamily="2" charset="2"/>
                        </a:rPr>
                        <a:t>Nếu</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ransition spd="slow" advClick="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609600"/>
            <a:ext cx="4470263" cy="830997"/>
          </a:xfrm>
          <a:prstGeom prst="rect">
            <a:avLst/>
          </a:prstGeom>
          <a:noFill/>
        </p:spPr>
        <p:txBody>
          <a:bodyPr wrap="none" rtlCol="0">
            <a:spAutoFit/>
          </a:bodyPr>
          <a:lstStyle/>
          <a:p>
            <a:r>
              <a:rPr lang="en-US" sz="4800" dirty="0" err="1" smtClean="0">
                <a:effectLst>
                  <a:glow rad="63500">
                    <a:schemeClr val="accent6">
                      <a:satMod val="175000"/>
                      <a:alpha val="40000"/>
                    </a:schemeClr>
                  </a:glow>
                </a:effectLst>
                <a:latin typeface="Times New Roman" pitchFamily="18" charset="0"/>
                <a:cs typeface="Times New Roman" pitchFamily="18" charset="0"/>
              </a:rPr>
              <a:t>Trò</a:t>
            </a:r>
            <a:r>
              <a:rPr lang="en-US" sz="4800" dirty="0" smtClean="0">
                <a:effectLst>
                  <a:glow rad="63500">
                    <a:schemeClr val="accent6">
                      <a:satMod val="175000"/>
                      <a:alpha val="40000"/>
                    </a:schemeClr>
                  </a:glow>
                </a:effectLst>
                <a:latin typeface="Times New Roman" pitchFamily="18" charset="0"/>
                <a:cs typeface="Times New Roman" pitchFamily="18" charset="0"/>
              </a:rPr>
              <a:t> </a:t>
            </a:r>
            <a:r>
              <a:rPr lang="en-US" sz="4800" dirty="0" err="1" smtClean="0">
                <a:effectLst>
                  <a:glow rad="63500">
                    <a:schemeClr val="accent6">
                      <a:satMod val="175000"/>
                      <a:alpha val="40000"/>
                    </a:schemeClr>
                  </a:glow>
                </a:effectLst>
                <a:latin typeface="Times New Roman" pitchFamily="18" charset="0"/>
                <a:cs typeface="Times New Roman" pitchFamily="18" charset="0"/>
              </a:rPr>
              <a:t>chơi</a:t>
            </a:r>
            <a:r>
              <a:rPr lang="en-US" sz="4800" dirty="0" smtClean="0">
                <a:effectLst>
                  <a:glow rad="63500">
                    <a:schemeClr val="accent6">
                      <a:satMod val="175000"/>
                      <a:alpha val="40000"/>
                    </a:schemeClr>
                  </a:glow>
                </a:effectLst>
                <a:latin typeface="Times New Roman" pitchFamily="18" charset="0"/>
                <a:cs typeface="Times New Roman" pitchFamily="18" charset="0"/>
              </a:rPr>
              <a:t>: </a:t>
            </a:r>
            <a:r>
              <a:rPr lang="en-US" sz="4800" dirty="0" err="1" smtClean="0">
                <a:effectLst>
                  <a:glow rad="63500">
                    <a:schemeClr val="accent6">
                      <a:satMod val="175000"/>
                      <a:alpha val="40000"/>
                    </a:schemeClr>
                  </a:glow>
                </a:effectLst>
                <a:latin typeface="Times New Roman" pitchFamily="18" charset="0"/>
                <a:cs typeface="Times New Roman" pitchFamily="18" charset="0"/>
              </a:rPr>
              <a:t>Hái</a:t>
            </a:r>
            <a:r>
              <a:rPr lang="en-US" sz="4800" dirty="0" smtClean="0">
                <a:effectLst>
                  <a:glow rad="63500">
                    <a:schemeClr val="accent6">
                      <a:satMod val="175000"/>
                      <a:alpha val="40000"/>
                    </a:schemeClr>
                  </a:glow>
                </a:effectLst>
                <a:latin typeface="Times New Roman" pitchFamily="18" charset="0"/>
                <a:cs typeface="Times New Roman" pitchFamily="18" charset="0"/>
              </a:rPr>
              <a:t> </a:t>
            </a:r>
            <a:r>
              <a:rPr lang="en-US" sz="4800" dirty="0" err="1" smtClean="0">
                <a:effectLst>
                  <a:glow rad="63500">
                    <a:schemeClr val="accent6">
                      <a:satMod val="175000"/>
                      <a:alpha val="40000"/>
                    </a:schemeClr>
                  </a:glow>
                </a:effectLst>
                <a:latin typeface="Times New Roman" pitchFamily="18" charset="0"/>
                <a:cs typeface="Times New Roman" pitchFamily="18" charset="0"/>
              </a:rPr>
              <a:t>sao</a:t>
            </a:r>
            <a:endParaRPr lang="en-US" sz="4800" dirty="0">
              <a:effectLst>
                <a:glow rad="63500">
                  <a:schemeClr val="accent6">
                    <a:satMod val="175000"/>
                    <a:alpha val="40000"/>
                  </a:schemeClr>
                </a:glow>
              </a:effectLst>
              <a:latin typeface="Times New Roman" pitchFamily="18" charset="0"/>
              <a:cs typeface="Times New Roman" pitchFamily="18" charset="0"/>
            </a:endParaRPr>
          </a:p>
        </p:txBody>
      </p:sp>
      <p:pic>
        <p:nvPicPr>
          <p:cNvPr id="3" name="Picture 2" descr="—Pngtree—stars border_1945605.png"/>
          <p:cNvPicPr>
            <a:picLocks noChangeAspect="1"/>
          </p:cNvPicPr>
          <p:nvPr/>
        </p:nvPicPr>
        <p:blipFill>
          <a:blip r:embed="rId2" cstate="print"/>
          <a:srcRect b="6250"/>
          <a:stretch>
            <a:fillRect/>
          </a:stretch>
        </p:blipFill>
        <p:spPr>
          <a:xfrm>
            <a:off x="1447800" y="609600"/>
            <a:ext cx="1371604" cy="1285878"/>
          </a:xfrm>
          <a:prstGeom prst="rect">
            <a:avLst/>
          </a:prstGeom>
        </p:spPr>
      </p:pic>
      <p:pic>
        <p:nvPicPr>
          <p:cNvPr id="4" name="Picture 3" descr="—Pngtree—stars border_1945605.png"/>
          <p:cNvPicPr>
            <a:picLocks noChangeAspect="1"/>
          </p:cNvPicPr>
          <p:nvPr/>
        </p:nvPicPr>
        <p:blipFill>
          <a:blip r:embed="rId2" cstate="print"/>
          <a:srcRect b="6250"/>
          <a:stretch>
            <a:fillRect/>
          </a:stretch>
        </p:blipFill>
        <p:spPr>
          <a:xfrm>
            <a:off x="9220200" y="457200"/>
            <a:ext cx="1371604" cy="1285878"/>
          </a:xfrm>
          <a:prstGeom prst="rect">
            <a:avLst/>
          </a:prstGeom>
        </p:spPr>
      </p:pic>
      <p:sp>
        <p:nvSpPr>
          <p:cNvPr id="5" name="TextBox 4"/>
          <p:cNvSpPr txBox="1"/>
          <p:nvPr/>
        </p:nvSpPr>
        <p:spPr>
          <a:xfrm>
            <a:off x="4876800" y="1572312"/>
            <a:ext cx="2093843" cy="646331"/>
          </a:xfrm>
          <a:prstGeom prst="rect">
            <a:avLst/>
          </a:prstGeom>
          <a:noFill/>
        </p:spPr>
        <p:txBody>
          <a:bodyPr wrap="none" rtlCol="0">
            <a:spAutoFit/>
          </a:bodyPr>
          <a:lstStyle/>
          <a:p>
            <a:r>
              <a:rPr lang="en-US" sz="3600" b="1" u="sng" dirty="0" err="1" smtClean="0">
                <a:latin typeface="Times New Roman" pitchFamily="18" charset="0"/>
                <a:cs typeface="Times New Roman" pitchFamily="18" charset="0"/>
              </a:rPr>
              <a:t>Luật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chơi</a:t>
            </a:r>
            <a:endParaRPr lang="en-US" sz="3600" b="1" u="sng" dirty="0">
              <a:latin typeface="Times New Roman" pitchFamily="18" charset="0"/>
              <a:cs typeface="Times New Roman" pitchFamily="18" charset="0"/>
            </a:endParaRPr>
          </a:p>
        </p:txBody>
      </p:sp>
      <p:sp>
        <p:nvSpPr>
          <p:cNvPr id="6" name="TextBox 5"/>
          <p:cNvSpPr txBox="1"/>
          <p:nvPr/>
        </p:nvSpPr>
        <p:spPr>
          <a:xfrm>
            <a:off x="990600" y="2590800"/>
            <a:ext cx="6560899" cy="553998"/>
          </a:xfrm>
          <a:prstGeom prst="rect">
            <a:avLst/>
          </a:prstGeom>
          <a:noFill/>
        </p:spPr>
        <p:txBody>
          <a:bodyPr wrap="none" rtlCol="0">
            <a:spAutoFit/>
          </a:bodyPr>
          <a:lstStyle/>
          <a:p>
            <a:r>
              <a:rPr lang="en-US" sz="3000" dirty="0" smtClean="0">
                <a:latin typeface="Times New Roman" pitchFamily="18" charset="0"/>
                <a:cs typeface="Times New Roman" pitchFamily="18" charset="0"/>
              </a:rPr>
              <a:t>- GV </a:t>
            </a:r>
            <a:r>
              <a:rPr lang="en-US" sz="3000" dirty="0" err="1" smtClean="0">
                <a:latin typeface="Times New Roman" pitchFamily="18" charset="0"/>
                <a:cs typeface="Times New Roman" pitchFamily="18" charset="0"/>
              </a:rPr>
              <a:t>đưa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những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câu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QHT</a:t>
            </a:r>
            <a:endParaRPr lang="en-US" sz="3000" dirty="0">
              <a:latin typeface="Times New Roman" pitchFamily="18" charset="0"/>
              <a:cs typeface="Times New Roman" pitchFamily="18" charset="0"/>
            </a:endParaRPr>
          </a:p>
        </p:txBody>
      </p:sp>
      <p:sp>
        <p:nvSpPr>
          <p:cNvPr id="7" name="TextBox 6"/>
          <p:cNvSpPr txBox="1"/>
          <p:nvPr/>
        </p:nvSpPr>
        <p:spPr>
          <a:xfrm>
            <a:off x="990600" y="3179802"/>
            <a:ext cx="104394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Ngay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GV </a:t>
            </a:r>
            <a:r>
              <a:rPr lang="en-US" sz="3000" dirty="0" err="1" smtClean="0">
                <a:latin typeface="Times New Roman" pitchFamily="18" charset="0"/>
                <a:cs typeface="Times New Roman" pitchFamily="18" charset="0"/>
              </a:rPr>
              <a:t>đọc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câu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hỏi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tay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giành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quyền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endParaRPr lang="en-US" sz="3000" dirty="0">
              <a:latin typeface="Times New Roman" pitchFamily="18" charset="0"/>
              <a:cs typeface="Times New Roman" pitchFamily="18" charset="0"/>
            </a:endParaRPr>
          </a:p>
        </p:txBody>
      </p:sp>
      <p:sp>
        <p:nvSpPr>
          <p:cNvPr id="8" name="TextBox 7"/>
          <p:cNvSpPr txBox="1"/>
          <p:nvPr/>
        </p:nvSpPr>
        <p:spPr>
          <a:xfrm>
            <a:off x="1066800" y="4242137"/>
            <a:ext cx="104394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đúng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mang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giấy</a:t>
            </a:r>
            <a:r>
              <a:rPr lang="en-US" sz="3000" dirty="0" smtClean="0">
                <a:latin typeface="Times New Roman" pitchFamily="18" charset="0"/>
                <a:cs typeface="Times New Roman" pitchFamily="18" charset="0"/>
              </a:rPr>
              <a:t> GV </a:t>
            </a:r>
            <a:r>
              <a:rPr lang="en-US" sz="3000" dirty="0" err="1" smtClean="0">
                <a:latin typeface="Times New Roman" pitchFamily="18" charset="0"/>
                <a:cs typeface="Times New Roman" pitchFamily="18" charset="0"/>
              </a:rPr>
              <a:t>đã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chuẩn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bị</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sẵn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nhường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lời</a:t>
            </a:r>
            <a:endParaRPr lang="en-US" sz="3000" dirty="0">
              <a:latin typeface="Times New Roman" pitchFamily="18" charset="0"/>
              <a:cs typeface="Times New Roman" pitchFamily="18" charset="0"/>
            </a:endParaRPr>
          </a:p>
        </p:txBody>
      </p:sp>
      <p:sp>
        <p:nvSpPr>
          <p:cNvPr id="9" name="TextBox 8"/>
          <p:cNvSpPr txBox="1"/>
          <p:nvPr/>
        </p:nvSpPr>
        <p:spPr>
          <a:xfrm>
            <a:off x="1066800" y="5308937"/>
            <a:ext cx="104394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lượt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như</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vậy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câu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hỏi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thắng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903982"/>
            <a:ext cx="8839200"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ngủi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1828800" y="2656582"/>
            <a:ext cx="7239000" cy="1077218"/>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Vì</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ngủi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1" y="599182"/>
            <a:ext cx="9448800" cy="1077218"/>
          </a:xfrm>
          <a:prstGeom prst="rect">
            <a:avLst/>
          </a:prstGeom>
        </p:spPr>
        <p:txBody>
          <a:bodyPr wrap="square">
            <a:spAutoFit/>
          </a:bodyPr>
          <a:lstStyle/>
          <a:p>
            <a:pPr algn="ctr"/>
            <a:r>
              <a:rPr lang="en-US" sz="3200" b="1" u="sng" dirty="0" err="1" smtClean="0">
                <a:latin typeface="Times New Roman" pitchFamily="18" charset="0"/>
                <a:cs typeface="Times New Roman" pitchFamily="18" charset="0"/>
              </a:rPr>
              <a:t>Câu</a:t>
            </a:r>
            <a:r>
              <a:rPr lang="en-US" sz="3200" b="1" u="sng" dirty="0" smtClean="0">
                <a:latin typeface="Times New Roman" pitchFamily="18" charset="0"/>
                <a:cs typeface="Times New Roman" pitchFamily="18" charset="0"/>
              </a:rPr>
              <a:t> 2.</a:t>
            </a:r>
            <a:r>
              <a:rPr lang="en-US" sz="3200" b="1" dirty="0" smtClean="0">
                <a:latin typeface="Times New Roman" pitchFamily="18" charset="0"/>
                <a:cs typeface="Times New Roman" pitchFamily="18" charset="0"/>
              </a:rPr>
              <a:t>Quan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chàng</a:t>
            </a:r>
            <a:r>
              <a:rPr lang="en-US" sz="3200" b="1" dirty="0" smtClean="0">
                <a:latin typeface="Times New Roman" pitchFamily="18" charset="0"/>
                <a:cs typeface="Times New Roman" pitchFamily="18" charset="0"/>
              </a:rPr>
              <a:t> ý </a:t>
            </a:r>
            <a:r>
              <a:rPr lang="en-US" sz="3200" b="1" dirty="0" err="1" smtClean="0">
                <a:latin typeface="Times New Roman" pitchFamily="18" charset="0"/>
                <a:cs typeface="Times New Roman" pitchFamily="18" charset="0"/>
              </a:rPr>
              <a:t>thiếp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thị</a:t>
            </a:r>
            <a:r>
              <a:rPr lang="en-US" sz="3200" b="1" dirty="0" smtClean="0">
                <a:latin typeface="Times New Roman" pitchFamily="18" charset="0"/>
                <a:cs typeface="Times New Roman" pitchFamily="18" charset="0"/>
              </a:rPr>
              <a:t> ý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ight Arrow 4"/>
          <p:cNvSpPr/>
          <p:nvPr/>
        </p:nvSpPr>
        <p:spPr>
          <a:xfrm>
            <a:off x="3788614" y="48768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31614" y="4876800"/>
            <a:ext cx="1850186"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Đáp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án</a:t>
            </a:r>
            <a:r>
              <a:rPr lang="en-US" sz="3200" dirty="0" smtClean="0">
                <a:solidFill>
                  <a:srgbClr val="FF0000"/>
                </a:solidFill>
                <a:latin typeface="Times New Roman" pitchFamily="18" charset="0"/>
                <a:cs typeface="Times New Roman" pitchFamily="18" charset="0"/>
              </a:rPr>
              <a:t>: A</a:t>
            </a:r>
            <a:endParaRPr lang="en-US" sz="32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752600" y="2286000"/>
          <a:ext cx="8763000" cy="2362200"/>
        </p:xfrm>
        <a:graphic>
          <a:graphicData uri="http://schemas.openxmlformats.org/drawingml/2006/table">
            <a:tbl>
              <a:tblPr/>
              <a:tblGrid>
                <a:gridCol w="4267200"/>
                <a:gridCol w="4495800"/>
              </a:tblGrid>
              <a:tr h="914400">
                <a:tc>
                  <a:txBody>
                    <a:bodyPr/>
                    <a:lstStyle/>
                    <a:p>
                      <a:pPr>
                        <a:lnSpc>
                          <a:spcPct val="115000"/>
                        </a:lnSpc>
                        <a:spcAft>
                          <a:spcPts val="0"/>
                        </a:spcAft>
                      </a:pPr>
                      <a:r>
                        <a:rPr lang="en-US" sz="3200" dirty="0">
                          <a:solidFill>
                            <a:schemeClr val="tx1"/>
                          </a:solidFill>
                          <a:latin typeface="Times New Roman"/>
                          <a:ea typeface="Times New Roman"/>
                          <a:cs typeface="Times New Roman"/>
                        </a:rPr>
                        <a:t>A. So </a:t>
                      </a:r>
                      <a:r>
                        <a:rPr lang="en-US" sz="3200" dirty="0" err="1">
                          <a:solidFill>
                            <a:schemeClr val="tx1"/>
                          </a:solidFill>
                          <a:latin typeface="Times New Roman"/>
                          <a:ea typeface="Times New Roman"/>
                          <a:cs typeface="Times New Roman"/>
                        </a:rPr>
                        <a:t>sánh</a:t>
                      </a:r>
                      <a:r>
                        <a:rPr lang="en-US" sz="3200" dirty="0">
                          <a:solidFill>
                            <a:schemeClr val="tx1"/>
                          </a:solidFill>
                          <a:latin typeface="Times New Roman"/>
                          <a:ea typeface="Times New Roman"/>
                          <a:cs typeface="Times New Roman"/>
                        </a:rPr>
                        <a:t>.</a:t>
                      </a:r>
                      <a:endParaRPr lang="en-US" sz="2400" dirty="0">
                        <a:solidFill>
                          <a:schemeClr val="tx1"/>
                        </a:solidFill>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a:latin typeface="Times New Roman"/>
                          <a:ea typeface="Times New Roman"/>
                          <a:cs typeface="Times New Roman"/>
                        </a:rPr>
                        <a:t>C. Điều kiện.</a:t>
                      </a:r>
                      <a:endParaRPr lang="en-US" sz="2400">
                        <a:latin typeface="Calibri"/>
                        <a:ea typeface="Calibri"/>
                        <a:cs typeface="Times New Roman"/>
                      </a:endParaRPr>
                    </a:p>
                  </a:txBody>
                  <a:tcPr marL="45720" marR="0">
                    <a:lnL>
                      <a:noFill/>
                    </a:lnL>
                    <a:lnR>
                      <a:noFill/>
                    </a:lnR>
                    <a:lnT>
                      <a:noFill/>
                    </a:lnT>
                    <a:lnB>
                      <a:noFill/>
                    </a:lnB>
                  </a:tcPr>
                </a:tc>
              </a:tr>
              <a:tr h="1447800">
                <a:tc>
                  <a:txBody>
                    <a:bodyPr/>
                    <a:lstStyle/>
                    <a:p>
                      <a:pPr>
                        <a:lnSpc>
                          <a:spcPct val="115000"/>
                        </a:lnSpc>
                        <a:spcAft>
                          <a:spcPts val="0"/>
                        </a:spcAft>
                      </a:pPr>
                      <a:r>
                        <a:rPr lang="en-US" sz="3200" dirty="0">
                          <a:latin typeface="Times New Roman"/>
                          <a:ea typeface="Times New Roman"/>
                          <a:cs typeface="Times New Roman"/>
                        </a:rPr>
                        <a:t>B. </a:t>
                      </a:r>
                      <a:r>
                        <a:rPr lang="en-US" sz="3200" dirty="0" err="1">
                          <a:latin typeface="Times New Roman"/>
                          <a:ea typeface="Times New Roman"/>
                          <a:cs typeface="Times New Roman"/>
                        </a:rPr>
                        <a:t>Nhân</a:t>
                      </a:r>
                      <a:r>
                        <a:rPr lang="en-US" sz="3200" dirty="0">
                          <a:latin typeface="Times New Roman"/>
                          <a:ea typeface="Times New Roman"/>
                          <a:cs typeface="Times New Roman"/>
                        </a:rPr>
                        <a:t> </a:t>
                      </a:r>
                      <a:r>
                        <a:rPr lang="en-US" sz="3200" dirty="0" err="1">
                          <a:latin typeface="Times New Roman"/>
                          <a:ea typeface="Times New Roman"/>
                          <a:cs typeface="Times New Roman"/>
                        </a:rPr>
                        <a:t>quả</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dirty="0">
                          <a:latin typeface="Times New Roman"/>
                          <a:ea typeface="Times New Roman"/>
                          <a:cs typeface="Times New Roman"/>
                        </a:rPr>
                        <a:t>D. </a:t>
                      </a:r>
                      <a:r>
                        <a:rPr lang="en-US" sz="3200" dirty="0" err="1">
                          <a:latin typeface="Times New Roman"/>
                          <a:ea typeface="Times New Roman"/>
                          <a:cs typeface="Times New Roman"/>
                        </a:rPr>
                        <a:t>Sở</a:t>
                      </a:r>
                      <a:r>
                        <a:rPr lang="en-US" sz="3200" dirty="0">
                          <a:latin typeface="Times New Roman"/>
                          <a:ea typeface="Times New Roman"/>
                          <a:cs typeface="Times New Roman"/>
                        </a:rPr>
                        <a:t> </a:t>
                      </a:r>
                      <a:r>
                        <a:rPr lang="en-US" sz="3200" dirty="0" err="1">
                          <a:latin typeface="Times New Roman"/>
                          <a:ea typeface="Times New Roman"/>
                          <a:cs typeface="Times New Roman"/>
                        </a:rPr>
                        <a:t>hữu</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tr>
            </a:tbl>
          </a:graphicData>
        </a:graphic>
      </p:graphicFrame>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533400"/>
            <a:ext cx="1066800" cy="1000124"/>
          </a:xfrm>
          <a:prstGeom prst="rect">
            <a:avLst/>
          </a:prstGeom>
        </p:spPr>
      </p:pic>
      <p:sp>
        <p:nvSpPr>
          <p:cNvPr id="3" name="Rectangle 2"/>
          <p:cNvSpPr/>
          <p:nvPr/>
        </p:nvSpPr>
        <p:spPr>
          <a:xfrm>
            <a:off x="2057400" y="609600"/>
            <a:ext cx="8839200" cy="1077218"/>
          </a:xfrm>
          <a:prstGeom prst="rect">
            <a:avLst/>
          </a:prstGeom>
        </p:spPr>
        <p:txBody>
          <a:bodyPr wrap="square">
            <a:spAutoFit/>
          </a:bodyPr>
          <a:lstStyle/>
          <a:p>
            <a:r>
              <a:rPr lang="vi-VN" sz="3200" dirty="0" smtClean="0">
                <a:latin typeface="+mj-lt"/>
              </a:rPr>
              <a:t>Với câu tục ngữ “ lá lành đùm lá rách” cho em hiểu đạo lí làm người là phải giúp đỡ người khác.</a:t>
            </a:r>
            <a:endParaRPr lang="en-US" sz="3200" dirty="0">
              <a:latin typeface="+mj-lt"/>
            </a:endParaRPr>
          </a:p>
        </p:txBody>
      </p:sp>
      <p:sp>
        <p:nvSpPr>
          <p:cNvPr id="4" name="Rectangle 3"/>
          <p:cNvSpPr/>
          <p:nvPr/>
        </p:nvSpPr>
        <p:spPr>
          <a:xfrm>
            <a:off x="1828800" y="2514600"/>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vi-VN" sz="3200" dirty="0" smtClean="0">
                <a:latin typeface="+mj-lt"/>
              </a:rPr>
              <a:t>Câu tục ngữ “ lá lành đùm lá rách” cho em hiểu đạo lí làm người là phải giúp đỡ người khác</a:t>
            </a:r>
            <a:endParaRPr lang="en-US" sz="3200" dirty="0">
              <a:latin typeface="+mj-lt"/>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569660"/>
          </a:xfrm>
          <a:prstGeom prst="rect">
            <a:avLst/>
          </a:prstGeom>
        </p:spPr>
        <p:txBody>
          <a:bodyPr wrap="square">
            <a:spAutoFit/>
          </a:bodyPr>
          <a:lstStyle/>
          <a:p>
            <a:pPr algn="just"/>
            <a:r>
              <a:rPr lang="vi-VN" sz="3200" dirty="0" smtClean="0">
                <a:latin typeface="+mj-lt"/>
              </a:rPr>
              <a:t>Không nên chỉ đánh giá con người bằng hình thức bên ngoài mà nên đánh giá con người bằng những hành động, cử chỉ, cách đối xử của họ.</a:t>
            </a:r>
            <a:endParaRPr lang="en-US" sz="3200" dirty="0">
              <a:latin typeface="+mj-lt"/>
              <a:cs typeface="Times New Roman" pitchFamily="18" charset="0"/>
            </a:endParaRPr>
          </a:p>
        </p:txBody>
      </p:sp>
      <p:sp>
        <p:nvSpPr>
          <p:cNvPr id="4" name="Rectangle 3"/>
          <p:cNvSpPr/>
          <p:nvPr/>
        </p:nvSpPr>
        <p:spPr>
          <a:xfrm>
            <a:off x="1981200" y="2814697"/>
            <a:ext cx="7239000" cy="2062103"/>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vi-VN" sz="3200" dirty="0" smtClean="0">
                <a:latin typeface="+mj-lt"/>
              </a:rPr>
              <a:t>Không nên chỉ đánh giá con người về hình thức bên ngoài mà nên đánh giá con người </a:t>
            </a:r>
            <a:r>
              <a:rPr lang="vi-VN" sz="3200" b="1" dirty="0" smtClean="0">
                <a:latin typeface="+mj-lt"/>
              </a:rPr>
              <a:t>qua</a:t>
            </a:r>
            <a:r>
              <a:rPr lang="vi-VN" sz="3200" dirty="0" smtClean="0">
                <a:latin typeface="+mj-lt"/>
              </a:rPr>
              <a:t> những hành động, cử chỉ, cách đối xử của họ.</a:t>
            </a:r>
            <a:endParaRPr lang="en-US" sz="3200" dirty="0">
              <a:latin typeface="+mj-lt"/>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077218"/>
          </a:xfrm>
          <a:prstGeom prst="rect">
            <a:avLst/>
          </a:prstGeom>
        </p:spPr>
        <p:txBody>
          <a:bodyPr wrap="square">
            <a:spAutoFit/>
          </a:bodyPr>
          <a:lstStyle/>
          <a:p>
            <a:r>
              <a:rPr lang="vi-VN" sz="3200" dirty="0" smtClean="0">
                <a:latin typeface="Times New Roman" pitchFamily="18" charset="0"/>
                <a:cs typeface="Times New Roman" pitchFamily="18" charset="0"/>
              </a:rPr>
              <a:t>Qua bài thơ này đã nói lên tình cảm của Bác Hồ đối với thiếu nhi.</a:t>
            </a:r>
            <a:endParaRPr lang="en-US" sz="3200" dirty="0">
              <a:latin typeface="Times New Roman" pitchFamily="18" charset="0"/>
              <a:cs typeface="Times New Roman" pitchFamily="18" charset="0"/>
            </a:endParaRPr>
          </a:p>
        </p:txBody>
      </p:sp>
      <p:sp>
        <p:nvSpPr>
          <p:cNvPr id="4" name="Rectangle 3"/>
          <p:cNvSpPr/>
          <p:nvPr/>
        </p:nvSpPr>
        <p:spPr>
          <a:xfrm>
            <a:off x="1828800" y="2656582"/>
            <a:ext cx="7239000" cy="1077218"/>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vi-VN" sz="3200" dirty="0" smtClean="0">
                <a:latin typeface="Times New Roman" pitchFamily="18" charset="0"/>
                <a:cs typeface="Times New Roman" pitchFamily="18" charset="0"/>
              </a:rPr>
              <a:t>Bài thơ này đã nói lên tình cảm của Bác Hồ đối với thiếu nhi.</a:t>
            </a:r>
            <a:endParaRPr lang="en-US" sz="3200"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569660"/>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tẹo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mảy</a:t>
            </a:r>
            <a:r>
              <a:rPr lang="en-US" sz="3200" dirty="0" smtClean="0">
                <a:latin typeface="Times New Roman" pitchFamily="18" charset="0"/>
                <a:cs typeface="Times New Roman" pitchFamily="18" charset="0"/>
              </a:rPr>
              <a:t> may </a:t>
            </a:r>
            <a:r>
              <a:rPr lang="en-US" sz="3200" dirty="0" err="1" smtClean="0">
                <a:latin typeface="Times New Roman" pitchFamily="18" charset="0"/>
                <a:cs typeface="Times New Roman" pitchFamily="18" charset="0"/>
              </a:rPr>
              <a:t>thù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1828800" y="2656582"/>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tẹo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mảy</a:t>
            </a:r>
            <a:r>
              <a:rPr lang="en-US" sz="3200" dirty="0" smtClean="0">
                <a:latin typeface="Times New Roman" pitchFamily="18" charset="0"/>
                <a:cs typeface="Times New Roman" pitchFamily="18" charset="0"/>
              </a:rPr>
              <a:t> may </a:t>
            </a:r>
            <a:r>
              <a:rPr lang="en-US" sz="3200" dirty="0" err="1" smtClean="0">
                <a:latin typeface="Times New Roman" pitchFamily="18" charset="0"/>
                <a:cs typeface="Times New Roman" pitchFamily="18" charset="0"/>
              </a:rPr>
              <a:t>thù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hức</a:t>
            </a:r>
            <a:r>
              <a:rPr lang="en-US" sz="3200" dirty="0" smtClean="0">
                <a:latin typeface="Times New Roman" pitchFamily="18" charset="0"/>
                <a:cs typeface="Times New Roman" pitchFamily="18" charset="0"/>
              </a:rPr>
              <a:t>, say </a:t>
            </a:r>
            <a:r>
              <a:rPr lang="en-US" sz="3200" dirty="0" err="1" smtClean="0">
                <a:latin typeface="Times New Roman" pitchFamily="18" charset="0"/>
                <a:cs typeface="Times New Roman" pitchFamily="18" charset="0"/>
              </a:rPr>
              <a:t>mê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truyện</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Dế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Mèn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phiêu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lưu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kí</a:t>
            </a:r>
            <a:r>
              <a:rPr lang="en-US" sz="3200" i="1"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sp>
        <p:nvSpPr>
          <p:cNvPr id="4" name="Rectangle 3"/>
          <p:cNvSpPr/>
          <p:nvPr/>
        </p:nvSpPr>
        <p:spPr>
          <a:xfrm>
            <a:off x="1828800" y="2656582"/>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hức</a:t>
            </a:r>
            <a:r>
              <a:rPr lang="en-US" sz="3200" dirty="0" smtClean="0">
                <a:latin typeface="Times New Roman" pitchFamily="18" charset="0"/>
                <a:cs typeface="Times New Roman" pitchFamily="18" charset="0"/>
              </a:rPr>
              <a:t>, say </a:t>
            </a:r>
            <a:r>
              <a:rPr lang="en-US" sz="3200" dirty="0" err="1" smtClean="0">
                <a:latin typeface="Times New Roman" pitchFamily="18" charset="0"/>
                <a:cs typeface="Times New Roman" pitchFamily="18" charset="0"/>
              </a:rPr>
              <a:t>mê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truyện</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Dế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Mèn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phiêu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lưu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kí</a:t>
            </a:r>
            <a:r>
              <a:rPr lang="en-US" sz="3200" i="1"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Mặc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núi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gọi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Dạm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sp>
        <p:nvSpPr>
          <p:cNvPr id="4" name="Rectangle 3"/>
          <p:cNvSpPr/>
          <p:nvPr/>
        </p:nvSpPr>
        <p:spPr>
          <a:xfrm>
            <a:off x="1828800" y="2656582"/>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núi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gọi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Dạm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sp>
        <p:nvSpPr>
          <p:cNvPr id="27649" name="文本框 3"/>
          <p:cNvSpPr/>
          <p:nvPr/>
        </p:nvSpPr>
        <p:spPr>
          <a:xfrm>
            <a:off x="1600200" y="3810000"/>
            <a:ext cx="9401933" cy="1446550"/>
          </a:xfrm>
          <a:prstGeom prst="rect">
            <a:avLst/>
          </a:prstGeom>
          <a:noFill/>
          <a:ln w="9525">
            <a:noFill/>
            <a:miter/>
          </a:ln>
        </p:spPr>
        <p:txBody>
          <a:bodyPr wrap="none" anchor="t">
            <a:spAutoFit/>
          </a:bodyPr>
          <a:lstStyle/>
          <a:p>
            <a:pPr lvl="0"/>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Tạm</a:t>
            </a:r>
            <a:r>
              <a:rPr lang="en-US" altLang="zh-CN" sz="8800" b="1" dirty="0"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 </a:t>
            </a:r>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biệt</a:t>
            </a:r>
            <a:r>
              <a:rPr lang="en-US" altLang="zh-CN" sz="8800" b="1" dirty="0"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 </a:t>
            </a:r>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các</a:t>
            </a:r>
            <a:r>
              <a:rPr lang="en-US" altLang="zh-CN" sz="8800" b="1" dirty="0"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 </a:t>
            </a:r>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em</a:t>
            </a:r>
            <a:endParaRPr lang="zh-CN" altLang="en-US" sz="2800" dirty="0">
              <a:effectLst>
                <a:glow rad="139700">
                  <a:schemeClr val="accent4">
                    <a:satMod val="175000"/>
                    <a:alpha val="40000"/>
                  </a:schemeClr>
                </a:glow>
              </a:effectLst>
              <a:latin typeface="Arial" pitchFamily="34" charset="0"/>
              <a:ea typeface="宋体" pitchFamily="2" charset="-122"/>
            </a:endParaRPr>
          </a:p>
        </p:txBody>
      </p:sp>
      <p:grpSp>
        <p:nvGrpSpPr>
          <p:cNvPr id="27651" name="组合 31"/>
          <p:cNvGrpSpPr/>
          <p:nvPr/>
        </p:nvGrpSpPr>
        <p:grpSpPr>
          <a:xfrm>
            <a:off x="5278438" y="1150938"/>
            <a:ext cx="1854200" cy="1784350"/>
            <a:chOff x="0" y="0"/>
            <a:chExt cx="1026620" cy="988433"/>
          </a:xfrm>
        </p:grpSpPr>
        <p:sp>
          <p:nvSpPr>
            <p:cNvPr id="27652" name="Rectangle 23"/>
            <p:cNvSpPr/>
            <p:nvPr/>
          </p:nvSpPr>
          <p:spPr>
            <a:xfrm>
              <a:off x="536075" y="346612"/>
              <a:ext cx="86654" cy="635947"/>
            </a:xfrm>
            <a:prstGeom prst="rect">
              <a:avLst/>
            </a:prstGeom>
            <a:solidFill>
              <a:srgbClr val="FFA4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3" name="Rectangle 24"/>
            <p:cNvSpPr/>
            <p:nvPr/>
          </p:nvSpPr>
          <p:spPr>
            <a:xfrm>
              <a:off x="514044" y="480263"/>
              <a:ext cx="132183" cy="69029"/>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4" name="Rectangle 25"/>
            <p:cNvSpPr/>
            <p:nvPr/>
          </p:nvSpPr>
          <p:spPr>
            <a:xfrm>
              <a:off x="514044" y="671194"/>
              <a:ext cx="132183" cy="69029"/>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5" name="Rectangle 26"/>
            <p:cNvSpPr/>
            <p:nvPr/>
          </p:nvSpPr>
          <p:spPr>
            <a:xfrm>
              <a:off x="514044" y="832751"/>
              <a:ext cx="132183" cy="69029"/>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6" name="Freeform 27"/>
            <p:cNvSpPr/>
            <p:nvPr/>
          </p:nvSpPr>
          <p:spPr>
            <a:xfrm>
              <a:off x="634477" y="196805"/>
              <a:ext cx="392143" cy="190931"/>
            </a:xfrm>
            <a:custGeom>
              <a:avLst/>
              <a:gdLst/>
              <a:ahLst/>
              <a:cxnLst>
                <a:cxn ang="0">
                  <a:pos x="196072" y="0"/>
                </a:cxn>
                <a:cxn ang="0">
                  <a:pos x="392143" y="190931"/>
                </a:cxn>
                <a:cxn ang="0">
                  <a:pos x="328708" y="190931"/>
                </a:cxn>
                <a:cxn ang="0">
                  <a:pos x="299874" y="138859"/>
                </a:cxn>
                <a:cxn ang="0">
                  <a:pos x="265273" y="190931"/>
                </a:cxn>
                <a:cxn ang="0">
                  <a:pos x="224906" y="190931"/>
                </a:cxn>
                <a:cxn ang="0">
                  <a:pos x="196072" y="138859"/>
                </a:cxn>
                <a:cxn ang="0">
                  <a:pos x="161471" y="190931"/>
                </a:cxn>
                <a:cxn ang="0">
                  <a:pos x="121103" y="190931"/>
                </a:cxn>
                <a:cxn ang="0">
                  <a:pos x="86502" y="138859"/>
                </a:cxn>
                <a:cxn ang="0">
                  <a:pos x="57668" y="190931"/>
                </a:cxn>
                <a:cxn ang="0">
                  <a:pos x="0" y="190931"/>
                </a:cxn>
                <a:cxn ang="0">
                  <a:pos x="196072" y="0"/>
                </a:cxn>
              </a:cxnLst>
              <a:rect l="0" t="0" r="0" b="0"/>
              <a:pathLst>
                <a:path w="68" h="33">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solidFill>
            <a:ln w="9525">
              <a:noFill/>
            </a:ln>
          </p:spPr>
          <p:txBody>
            <a:bodyPr/>
            <a:lstStyle/>
            <a:p>
              <a:endParaRPr lang="zh-CN" altLang="en-US"/>
            </a:p>
          </p:txBody>
        </p:sp>
        <p:sp>
          <p:nvSpPr>
            <p:cNvPr id="27657" name="Freeform 28"/>
            <p:cNvSpPr/>
            <p:nvPr/>
          </p:nvSpPr>
          <p:spPr>
            <a:xfrm>
              <a:off x="132182" y="196805"/>
              <a:ext cx="392143" cy="190931"/>
            </a:xfrm>
            <a:custGeom>
              <a:avLst/>
              <a:gdLst/>
              <a:ahLst/>
              <a:cxnLst>
                <a:cxn ang="0">
                  <a:pos x="196072" y="0"/>
                </a:cxn>
                <a:cxn ang="0">
                  <a:pos x="392143" y="190931"/>
                </a:cxn>
                <a:cxn ang="0">
                  <a:pos x="328708" y="190931"/>
                </a:cxn>
                <a:cxn ang="0">
                  <a:pos x="299874" y="138859"/>
                </a:cxn>
                <a:cxn ang="0">
                  <a:pos x="265273" y="190931"/>
                </a:cxn>
                <a:cxn ang="0">
                  <a:pos x="224906" y="190931"/>
                </a:cxn>
                <a:cxn ang="0">
                  <a:pos x="196072" y="138859"/>
                </a:cxn>
                <a:cxn ang="0">
                  <a:pos x="161471" y="190931"/>
                </a:cxn>
                <a:cxn ang="0">
                  <a:pos x="121103" y="190931"/>
                </a:cxn>
                <a:cxn ang="0">
                  <a:pos x="86502" y="138859"/>
                </a:cxn>
                <a:cxn ang="0">
                  <a:pos x="57668" y="190931"/>
                </a:cxn>
                <a:cxn ang="0">
                  <a:pos x="0" y="190931"/>
                </a:cxn>
                <a:cxn ang="0">
                  <a:pos x="196072" y="0"/>
                </a:cxn>
              </a:cxnLst>
              <a:rect l="0" t="0" r="0" b="0"/>
              <a:pathLst>
                <a:path w="68" h="33">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solidFill>
            <a:ln w="9525">
              <a:noFill/>
            </a:ln>
          </p:spPr>
          <p:txBody>
            <a:bodyPr/>
            <a:lstStyle/>
            <a:p>
              <a:endParaRPr lang="zh-CN" altLang="en-US"/>
            </a:p>
          </p:txBody>
        </p:sp>
        <p:sp>
          <p:nvSpPr>
            <p:cNvPr id="27658" name="Freeform 29"/>
            <p:cNvSpPr/>
            <p:nvPr/>
          </p:nvSpPr>
          <p:spPr>
            <a:xfrm>
              <a:off x="305489" y="0"/>
              <a:ext cx="328988" cy="381862"/>
            </a:xfrm>
            <a:custGeom>
              <a:avLst/>
              <a:gdLst/>
              <a:ahLst/>
              <a:cxnLst>
                <a:cxn ang="0">
                  <a:pos x="271271" y="115716"/>
                </a:cxn>
                <a:cxn ang="0">
                  <a:pos x="219325" y="381862"/>
                </a:cxn>
                <a:cxn ang="0">
                  <a:pos x="184695" y="335576"/>
                </a:cxn>
                <a:cxn ang="0">
                  <a:pos x="213554" y="277718"/>
                </a:cxn>
                <a:cxn ang="0">
                  <a:pos x="144293" y="283504"/>
                </a:cxn>
                <a:cxn ang="0">
                  <a:pos x="126978" y="248789"/>
                </a:cxn>
                <a:cxn ang="0">
                  <a:pos x="155836" y="190931"/>
                </a:cxn>
                <a:cxn ang="0">
                  <a:pos x="92348" y="196717"/>
                </a:cxn>
                <a:cxn ang="0">
                  <a:pos x="63489" y="162002"/>
                </a:cxn>
                <a:cxn ang="0">
                  <a:pos x="92348" y="104144"/>
                </a:cxn>
                <a:cxn ang="0">
                  <a:pos x="28859" y="104144"/>
                </a:cxn>
                <a:cxn ang="0">
                  <a:pos x="0" y="63644"/>
                </a:cxn>
                <a:cxn ang="0">
                  <a:pos x="271271" y="115716"/>
                </a:cxn>
              </a:cxnLst>
              <a:rect l="0" t="0" r="0" b="0"/>
              <a:pathLst>
                <a:path w="57" h="66">
                  <a:moveTo>
                    <a:pt x="47" y="20"/>
                  </a:moveTo>
                  <a:cubicBezTo>
                    <a:pt x="57" y="35"/>
                    <a:pt x="53" y="56"/>
                    <a:pt x="38" y="66"/>
                  </a:cubicBezTo>
                  <a:cubicBezTo>
                    <a:pt x="32" y="58"/>
                    <a:pt x="32" y="58"/>
                    <a:pt x="32" y="58"/>
                  </a:cubicBezTo>
                  <a:cubicBezTo>
                    <a:pt x="37" y="48"/>
                    <a:pt x="37" y="48"/>
                    <a:pt x="37" y="48"/>
                  </a:cubicBezTo>
                  <a:cubicBezTo>
                    <a:pt x="25" y="49"/>
                    <a:pt x="25" y="49"/>
                    <a:pt x="25" y="49"/>
                  </a:cubicBezTo>
                  <a:cubicBezTo>
                    <a:pt x="22" y="43"/>
                    <a:pt x="22" y="43"/>
                    <a:pt x="22" y="43"/>
                  </a:cubicBezTo>
                  <a:cubicBezTo>
                    <a:pt x="27" y="33"/>
                    <a:pt x="27" y="33"/>
                    <a:pt x="27" y="33"/>
                  </a:cubicBezTo>
                  <a:cubicBezTo>
                    <a:pt x="16" y="34"/>
                    <a:pt x="16" y="34"/>
                    <a:pt x="16" y="34"/>
                  </a:cubicBezTo>
                  <a:cubicBezTo>
                    <a:pt x="11" y="28"/>
                    <a:pt x="11" y="28"/>
                    <a:pt x="11" y="28"/>
                  </a:cubicBezTo>
                  <a:cubicBezTo>
                    <a:pt x="16" y="18"/>
                    <a:pt x="16" y="18"/>
                    <a:pt x="16" y="18"/>
                  </a:cubicBezTo>
                  <a:cubicBezTo>
                    <a:pt x="5" y="18"/>
                    <a:pt x="5" y="18"/>
                    <a:pt x="5" y="18"/>
                  </a:cubicBezTo>
                  <a:cubicBezTo>
                    <a:pt x="0" y="11"/>
                    <a:pt x="0" y="11"/>
                    <a:pt x="0" y="11"/>
                  </a:cubicBezTo>
                  <a:cubicBezTo>
                    <a:pt x="15" y="0"/>
                    <a:pt x="36" y="4"/>
                    <a:pt x="47" y="20"/>
                  </a:cubicBezTo>
                  <a:close/>
                </a:path>
              </a:pathLst>
            </a:custGeom>
            <a:solidFill>
              <a:srgbClr val="AADB42"/>
            </a:solidFill>
            <a:ln w="9525">
              <a:noFill/>
            </a:ln>
          </p:spPr>
          <p:txBody>
            <a:bodyPr/>
            <a:lstStyle/>
            <a:p>
              <a:endParaRPr lang="zh-CN" altLang="en-US"/>
            </a:p>
          </p:txBody>
        </p:sp>
        <p:sp>
          <p:nvSpPr>
            <p:cNvPr id="27659" name="Freeform 30"/>
            <p:cNvSpPr/>
            <p:nvPr/>
          </p:nvSpPr>
          <p:spPr>
            <a:xfrm>
              <a:off x="530200" y="0"/>
              <a:ext cx="334863" cy="381862"/>
            </a:xfrm>
            <a:custGeom>
              <a:avLst/>
              <a:gdLst/>
              <a:ahLst/>
              <a:cxnLst>
                <a:cxn ang="0">
                  <a:pos x="63509" y="115716"/>
                </a:cxn>
                <a:cxn ang="0">
                  <a:pos x="115470" y="381862"/>
                </a:cxn>
                <a:cxn ang="0">
                  <a:pos x="150111" y="335576"/>
                </a:cxn>
                <a:cxn ang="0">
                  <a:pos x="121244" y="277718"/>
                </a:cxn>
                <a:cxn ang="0">
                  <a:pos x="184752" y="283504"/>
                </a:cxn>
                <a:cxn ang="0">
                  <a:pos x="207846" y="248789"/>
                </a:cxn>
                <a:cxn ang="0">
                  <a:pos x="178979" y="190931"/>
                </a:cxn>
                <a:cxn ang="0">
                  <a:pos x="242487" y="196717"/>
                </a:cxn>
                <a:cxn ang="0">
                  <a:pos x="265581" y="162002"/>
                </a:cxn>
                <a:cxn ang="0">
                  <a:pos x="236714" y="104144"/>
                </a:cxn>
                <a:cxn ang="0">
                  <a:pos x="300222" y="104144"/>
                </a:cxn>
                <a:cxn ang="0">
                  <a:pos x="334863" y="63644"/>
                </a:cxn>
                <a:cxn ang="0">
                  <a:pos x="63509" y="115716"/>
                </a:cxn>
              </a:cxnLst>
              <a:rect l="0" t="0" r="0" b="0"/>
              <a:pathLst>
                <a:path w="58" h="66">
                  <a:moveTo>
                    <a:pt x="11" y="20"/>
                  </a:moveTo>
                  <a:cubicBezTo>
                    <a:pt x="0" y="35"/>
                    <a:pt x="4" y="56"/>
                    <a:pt x="20" y="66"/>
                  </a:cubicBezTo>
                  <a:cubicBezTo>
                    <a:pt x="26" y="58"/>
                    <a:pt x="26" y="58"/>
                    <a:pt x="26" y="58"/>
                  </a:cubicBezTo>
                  <a:cubicBezTo>
                    <a:pt x="21" y="48"/>
                    <a:pt x="21" y="48"/>
                    <a:pt x="21" y="48"/>
                  </a:cubicBezTo>
                  <a:cubicBezTo>
                    <a:pt x="32" y="49"/>
                    <a:pt x="32" y="49"/>
                    <a:pt x="32" y="49"/>
                  </a:cubicBezTo>
                  <a:cubicBezTo>
                    <a:pt x="36" y="43"/>
                    <a:pt x="36" y="43"/>
                    <a:pt x="36" y="43"/>
                  </a:cubicBezTo>
                  <a:cubicBezTo>
                    <a:pt x="31" y="33"/>
                    <a:pt x="31" y="33"/>
                    <a:pt x="31" y="33"/>
                  </a:cubicBezTo>
                  <a:cubicBezTo>
                    <a:pt x="42" y="34"/>
                    <a:pt x="42" y="34"/>
                    <a:pt x="42" y="34"/>
                  </a:cubicBezTo>
                  <a:cubicBezTo>
                    <a:pt x="46" y="28"/>
                    <a:pt x="46" y="28"/>
                    <a:pt x="46" y="28"/>
                  </a:cubicBezTo>
                  <a:cubicBezTo>
                    <a:pt x="41" y="18"/>
                    <a:pt x="41" y="18"/>
                    <a:pt x="41" y="18"/>
                  </a:cubicBezTo>
                  <a:cubicBezTo>
                    <a:pt x="52" y="18"/>
                    <a:pt x="52" y="18"/>
                    <a:pt x="52" y="18"/>
                  </a:cubicBezTo>
                  <a:cubicBezTo>
                    <a:pt x="58" y="11"/>
                    <a:pt x="58" y="11"/>
                    <a:pt x="58" y="11"/>
                  </a:cubicBezTo>
                  <a:cubicBezTo>
                    <a:pt x="42" y="0"/>
                    <a:pt x="21" y="4"/>
                    <a:pt x="11" y="20"/>
                  </a:cubicBezTo>
                  <a:close/>
                </a:path>
              </a:pathLst>
            </a:custGeom>
            <a:solidFill>
              <a:srgbClr val="AADB42"/>
            </a:solidFill>
            <a:ln w="9525">
              <a:noFill/>
            </a:ln>
          </p:spPr>
          <p:txBody>
            <a:bodyPr/>
            <a:lstStyle/>
            <a:p>
              <a:endParaRPr lang="zh-CN" altLang="en-US"/>
            </a:p>
          </p:txBody>
        </p:sp>
        <p:sp>
          <p:nvSpPr>
            <p:cNvPr id="27660" name="Oval 31"/>
            <p:cNvSpPr/>
            <p:nvPr/>
          </p:nvSpPr>
          <p:spPr>
            <a:xfrm>
              <a:off x="577198" y="317238"/>
              <a:ext cx="120433" cy="12190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1" name="Oval 32"/>
            <p:cNvSpPr/>
            <p:nvPr/>
          </p:nvSpPr>
          <p:spPr>
            <a:xfrm>
              <a:off x="449421" y="317238"/>
              <a:ext cx="127777" cy="12190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2" name="Oval 33"/>
            <p:cNvSpPr/>
            <p:nvPr/>
          </p:nvSpPr>
          <p:spPr>
            <a:xfrm>
              <a:off x="518451" y="254084"/>
              <a:ext cx="121902" cy="121902"/>
            </a:xfrm>
            <a:prstGeom prst="ellipse">
              <a:avLst/>
            </a:prstGeom>
            <a:solidFill>
              <a:srgbClr val="B06F3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3" name="Rectangle 143"/>
            <p:cNvSpPr/>
            <p:nvPr/>
          </p:nvSpPr>
          <p:spPr>
            <a:xfrm>
              <a:off x="230586" y="618321"/>
              <a:ext cx="63154" cy="370112"/>
            </a:xfrm>
            <a:prstGeom prst="rect">
              <a:avLst/>
            </a:prstGeom>
            <a:solidFill>
              <a:srgbClr val="FFA4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4" name="Rectangle 144"/>
            <p:cNvSpPr/>
            <p:nvPr/>
          </p:nvSpPr>
          <p:spPr>
            <a:xfrm>
              <a:off x="212961" y="693225"/>
              <a:ext cx="98403" cy="41124"/>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5" name="Rectangle 145"/>
            <p:cNvSpPr/>
            <p:nvPr/>
          </p:nvSpPr>
          <p:spPr>
            <a:xfrm>
              <a:off x="212961" y="797502"/>
              <a:ext cx="98403" cy="41124"/>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6" name="Rectangle 146"/>
            <p:cNvSpPr/>
            <p:nvPr/>
          </p:nvSpPr>
          <p:spPr>
            <a:xfrm>
              <a:off x="212961" y="890031"/>
              <a:ext cx="98403" cy="41124"/>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7" name="Freeform 147"/>
            <p:cNvSpPr/>
            <p:nvPr/>
          </p:nvSpPr>
          <p:spPr>
            <a:xfrm>
              <a:off x="293739" y="525794"/>
              <a:ext cx="230586" cy="116028"/>
            </a:xfrm>
            <a:custGeom>
              <a:avLst/>
              <a:gdLst/>
              <a:ahLst/>
              <a:cxnLst>
                <a:cxn ang="0">
                  <a:pos x="115293" y="0"/>
                </a:cxn>
                <a:cxn ang="0">
                  <a:pos x="230586" y="116028"/>
                </a:cxn>
                <a:cxn ang="0">
                  <a:pos x="195998" y="116028"/>
                </a:cxn>
                <a:cxn ang="0">
                  <a:pos x="172940" y="81220"/>
                </a:cxn>
                <a:cxn ang="0">
                  <a:pos x="155646" y="116028"/>
                </a:cxn>
                <a:cxn ang="0">
                  <a:pos x="132587" y="116028"/>
                </a:cxn>
                <a:cxn ang="0">
                  <a:pos x="115293" y="81220"/>
                </a:cxn>
                <a:cxn ang="0">
                  <a:pos x="97999" y="116028"/>
                </a:cxn>
                <a:cxn ang="0">
                  <a:pos x="69176" y="116028"/>
                </a:cxn>
                <a:cxn ang="0">
                  <a:pos x="51882" y="81220"/>
                </a:cxn>
                <a:cxn ang="0">
                  <a:pos x="34588" y="116028"/>
                </a:cxn>
                <a:cxn ang="0">
                  <a:pos x="0" y="116028"/>
                </a:cxn>
                <a:cxn ang="0">
                  <a:pos x="115293" y="0"/>
                </a:cxn>
              </a:cxnLst>
              <a:rect l="0" t="0" r="0" b="0"/>
              <a:pathLst>
                <a:path w="40" h="20">
                  <a:moveTo>
                    <a:pt x="20" y="0"/>
                  </a:moveTo>
                  <a:cubicBezTo>
                    <a:pt x="31" y="0"/>
                    <a:pt x="40" y="9"/>
                    <a:pt x="40" y="20"/>
                  </a:cubicBezTo>
                  <a:cubicBezTo>
                    <a:pt x="34" y="20"/>
                    <a:pt x="34" y="20"/>
                    <a:pt x="34" y="20"/>
                  </a:cubicBezTo>
                  <a:cubicBezTo>
                    <a:pt x="30" y="14"/>
                    <a:pt x="30" y="14"/>
                    <a:pt x="30" y="14"/>
                  </a:cubicBezTo>
                  <a:cubicBezTo>
                    <a:pt x="27" y="20"/>
                    <a:pt x="27" y="20"/>
                    <a:pt x="27" y="20"/>
                  </a:cubicBezTo>
                  <a:cubicBezTo>
                    <a:pt x="23" y="20"/>
                    <a:pt x="23" y="20"/>
                    <a:pt x="23" y="20"/>
                  </a:cubicBezTo>
                  <a:cubicBezTo>
                    <a:pt x="20" y="14"/>
                    <a:pt x="20" y="14"/>
                    <a:pt x="20" y="14"/>
                  </a:cubicBezTo>
                  <a:cubicBezTo>
                    <a:pt x="17" y="20"/>
                    <a:pt x="17" y="20"/>
                    <a:pt x="17" y="20"/>
                  </a:cubicBezTo>
                  <a:cubicBezTo>
                    <a:pt x="12" y="20"/>
                    <a:pt x="12" y="20"/>
                    <a:pt x="12" y="20"/>
                  </a:cubicBezTo>
                  <a:cubicBezTo>
                    <a:pt x="9" y="14"/>
                    <a:pt x="9" y="14"/>
                    <a:pt x="9" y="14"/>
                  </a:cubicBezTo>
                  <a:cubicBezTo>
                    <a:pt x="6" y="20"/>
                    <a:pt x="6" y="20"/>
                    <a:pt x="6" y="20"/>
                  </a:cubicBezTo>
                  <a:cubicBezTo>
                    <a:pt x="0" y="20"/>
                    <a:pt x="0" y="20"/>
                    <a:pt x="0" y="20"/>
                  </a:cubicBezTo>
                  <a:cubicBezTo>
                    <a:pt x="0" y="9"/>
                    <a:pt x="9" y="0"/>
                    <a:pt x="20" y="0"/>
                  </a:cubicBezTo>
                  <a:close/>
                </a:path>
              </a:pathLst>
            </a:custGeom>
            <a:solidFill>
              <a:srgbClr val="00B762"/>
            </a:solidFill>
            <a:ln w="9525">
              <a:noFill/>
            </a:ln>
          </p:spPr>
          <p:txBody>
            <a:bodyPr/>
            <a:lstStyle/>
            <a:p>
              <a:endParaRPr lang="zh-CN" altLang="en-US"/>
            </a:p>
          </p:txBody>
        </p:sp>
        <p:sp>
          <p:nvSpPr>
            <p:cNvPr id="27668" name="Freeform 148"/>
            <p:cNvSpPr/>
            <p:nvPr/>
          </p:nvSpPr>
          <p:spPr>
            <a:xfrm>
              <a:off x="0" y="525794"/>
              <a:ext cx="230586" cy="116028"/>
            </a:xfrm>
            <a:custGeom>
              <a:avLst/>
              <a:gdLst/>
              <a:ahLst/>
              <a:cxnLst>
                <a:cxn ang="0">
                  <a:pos x="115293" y="0"/>
                </a:cxn>
                <a:cxn ang="0">
                  <a:pos x="230586" y="116028"/>
                </a:cxn>
                <a:cxn ang="0">
                  <a:pos x="190233" y="116028"/>
                </a:cxn>
                <a:cxn ang="0">
                  <a:pos x="172940" y="81220"/>
                </a:cxn>
                <a:cxn ang="0">
                  <a:pos x="155646" y="116028"/>
                </a:cxn>
                <a:cxn ang="0">
                  <a:pos x="132587" y="116028"/>
                </a:cxn>
                <a:cxn ang="0">
                  <a:pos x="115293" y="81220"/>
                </a:cxn>
                <a:cxn ang="0">
                  <a:pos x="92234" y="116028"/>
                </a:cxn>
                <a:cxn ang="0">
                  <a:pos x="69176" y="116028"/>
                </a:cxn>
                <a:cxn ang="0">
                  <a:pos x="51882" y="81220"/>
                </a:cxn>
                <a:cxn ang="0">
                  <a:pos x="28823" y="116028"/>
                </a:cxn>
                <a:cxn ang="0">
                  <a:pos x="0" y="116028"/>
                </a:cxn>
                <a:cxn ang="0">
                  <a:pos x="115293" y="0"/>
                </a:cxn>
              </a:cxnLst>
              <a:rect l="0" t="0" r="0" b="0"/>
              <a:pathLst>
                <a:path w="40" h="20">
                  <a:moveTo>
                    <a:pt x="20" y="0"/>
                  </a:moveTo>
                  <a:cubicBezTo>
                    <a:pt x="31" y="0"/>
                    <a:pt x="40" y="9"/>
                    <a:pt x="40" y="20"/>
                  </a:cubicBezTo>
                  <a:cubicBezTo>
                    <a:pt x="33" y="20"/>
                    <a:pt x="33" y="20"/>
                    <a:pt x="33" y="20"/>
                  </a:cubicBezTo>
                  <a:cubicBezTo>
                    <a:pt x="30" y="14"/>
                    <a:pt x="30" y="14"/>
                    <a:pt x="30" y="14"/>
                  </a:cubicBezTo>
                  <a:cubicBezTo>
                    <a:pt x="27" y="20"/>
                    <a:pt x="27" y="20"/>
                    <a:pt x="27" y="20"/>
                  </a:cubicBezTo>
                  <a:cubicBezTo>
                    <a:pt x="23" y="20"/>
                    <a:pt x="23" y="20"/>
                    <a:pt x="23" y="20"/>
                  </a:cubicBezTo>
                  <a:cubicBezTo>
                    <a:pt x="20" y="14"/>
                    <a:pt x="20" y="14"/>
                    <a:pt x="20" y="14"/>
                  </a:cubicBezTo>
                  <a:cubicBezTo>
                    <a:pt x="16" y="20"/>
                    <a:pt x="16" y="20"/>
                    <a:pt x="16" y="20"/>
                  </a:cubicBezTo>
                  <a:cubicBezTo>
                    <a:pt x="12" y="20"/>
                    <a:pt x="12" y="20"/>
                    <a:pt x="12" y="20"/>
                  </a:cubicBezTo>
                  <a:cubicBezTo>
                    <a:pt x="9" y="14"/>
                    <a:pt x="9" y="14"/>
                    <a:pt x="9" y="14"/>
                  </a:cubicBezTo>
                  <a:cubicBezTo>
                    <a:pt x="5" y="20"/>
                    <a:pt x="5" y="20"/>
                    <a:pt x="5" y="20"/>
                  </a:cubicBezTo>
                  <a:cubicBezTo>
                    <a:pt x="0" y="20"/>
                    <a:pt x="0" y="20"/>
                    <a:pt x="0" y="20"/>
                  </a:cubicBezTo>
                  <a:cubicBezTo>
                    <a:pt x="0" y="9"/>
                    <a:pt x="9" y="0"/>
                    <a:pt x="20" y="0"/>
                  </a:cubicBezTo>
                  <a:close/>
                </a:path>
              </a:pathLst>
            </a:custGeom>
            <a:solidFill>
              <a:srgbClr val="00B762"/>
            </a:solidFill>
            <a:ln w="9525">
              <a:noFill/>
            </a:ln>
          </p:spPr>
          <p:txBody>
            <a:bodyPr/>
            <a:lstStyle/>
            <a:p>
              <a:endParaRPr lang="zh-CN" altLang="en-US"/>
            </a:p>
          </p:txBody>
        </p:sp>
        <p:sp>
          <p:nvSpPr>
            <p:cNvPr id="27669" name="Freeform 149"/>
            <p:cNvSpPr/>
            <p:nvPr/>
          </p:nvSpPr>
          <p:spPr>
            <a:xfrm>
              <a:off x="98403" y="409766"/>
              <a:ext cx="195337" cy="226180"/>
            </a:xfrm>
            <a:custGeom>
              <a:avLst/>
              <a:gdLst/>
              <a:ahLst/>
              <a:cxnLst>
                <a:cxn ang="0">
                  <a:pos x="160866" y="69594"/>
                </a:cxn>
                <a:cxn ang="0">
                  <a:pos x="132140" y="226180"/>
                </a:cxn>
                <a:cxn ang="0">
                  <a:pos x="109159" y="197183"/>
                </a:cxn>
                <a:cxn ang="0">
                  <a:pos x="126395" y="162386"/>
                </a:cxn>
                <a:cxn ang="0">
                  <a:pos x="86178" y="168185"/>
                </a:cxn>
                <a:cxn ang="0">
                  <a:pos x="74688" y="150787"/>
                </a:cxn>
                <a:cxn ang="0">
                  <a:pos x="91923" y="115990"/>
                </a:cxn>
                <a:cxn ang="0">
                  <a:pos x="57452" y="115990"/>
                </a:cxn>
                <a:cxn ang="0">
                  <a:pos x="40216" y="92792"/>
                </a:cxn>
                <a:cxn ang="0">
                  <a:pos x="57452" y="63794"/>
                </a:cxn>
                <a:cxn ang="0">
                  <a:pos x="17236" y="63794"/>
                </a:cxn>
                <a:cxn ang="0">
                  <a:pos x="0" y="34797"/>
                </a:cxn>
                <a:cxn ang="0">
                  <a:pos x="160866" y="69594"/>
                </a:cxn>
              </a:cxnLst>
              <a:rect l="0" t="0" r="0" b="0"/>
              <a:pathLst>
                <a:path w="34" h="39">
                  <a:moveTo>
                    <a:pt x="28" y="12"/>
                  </a:moveTo>
                  <a:cubicBezTo>
                    <a:pt x="34" y="21"/>
                    <a:pt x="32" y="33"/>
                    <a:pt x="23" y="39"/>
                  </a:cubicBezTo>
                  <a:cubicBezTo>
                    <a:pt x="19" y="34"/>
                    <a:pt x="19" y="34"/>
                    <a:pt x="19" y="34"/>
                  </a:cubicBezTo>
                  <a:cubicBezTo>
                    <a:pt x="22" y="28"/>
                    <a:pt x="22" y="28"/>
                    <a:pt x="22" y="28"/>
                  </a:cubicBezTo>
                  <a:cubicBezTo>
                    <a:pt x="15" y="29"/>
                    <a:pt x="15" y="29"/>
                    <a:pt x="15" y="29"/>
                  </a:cubicBezTo>
                  <a:cubicBezTo>
                    <a:pt x="13" y="26"/>
                    <a:pt x="13" y="26"/>
                    <a:pt x="13" y="26"/>
                  </a:cubicBezTo>
                  <a:cubicBezTo>
                    <a:pt x="16" y="20"/>
                    <a:pt x="16" y="20"/>
                    <a:pt x="16" y="20"/>
                  </a:cubicBezTo>
                  <a:cubicBezTo>
                    <a:pt x="10" y="20"/>
                    <a:pt x="10" y="20"/>
                    <a:pt x="10" y="20"/>
                  </a:cubicBezTo>
                  <a:cubicBezTo>
                    <a:pt x="7" y="16"/>
                    <a:pt x="7" y="16"/>
                    <a:pt x="7" y="16"/>
                  </a:cubicBezTo>
                  <a:cubicBezTo>
                    <a:pt x="10" y="11"/>
                    <a:pt x="10" y="11"/>
                    <a:pt x="10" y="11"/>
                  </a:cubicBezTo>
                  <a:cubicBezTo>
                    <a:pt x="3" y="11"/>
                    <a:pt x="3" y="11"/>
                    <a:pt x="3" y="11"/>
                  </a:cubicBezTo>
                  <a:cubicBezTo>
                    <a:pt x="0" y="6"/>
                    <a:pt x="0" y="6"/>
                    <a:pt x="0" y="6"/>
                  </a:cubicBezTo>
                  <a:cubicBezTo>
                    <a:pt x="9" y="0"/>
                    <a:pt x="22" y="3"/>
                    <a:pt x="28" y="12"/>
                  </a:cubicBezTo>
                  <a:close/>
                </a:path>
              </a:pathLst>
            </a:custGeom>
            <a:solidFill>
              <a:srgbClr val="AADB42"/>
            </a:solidFill>
            <a:ln w="9525">
              <a:noFill/>
            </a:ln>
          </p:spPr>
          <p:txBody>
            <a:bodyPr/>
            <a:lstStyle/>
            <a:p>
              <a:endParaRPr lang="zh-CN" altLang="en-US"/>
            </a:p>
          </p:txBody>
        </p:sp>
        <p:sp>
          <p:nvSpPr>
            <p:cNvPr id="27670" name="Freeform 150"/>
            <p:cNvSpPr/>
            <p:nvPr/>
          </p:nvSpPr>
          <p:spPr>
            <a:xfrm>
              <a:off x="236460" y="409766"/>
              <a:ext cx="190931" cy="226180"/>
            </a:xfrm>
            <a:custGeom>
              <a:avLst/>
              <a:gdLst/>
              <a:ahLst/>
              <a:cxnLst>
                <a:cxn ang="0">
                  <a:pos x="34715" y="69594"/>
                </a:cxn>
                <a:cxn ang="0">
                  <a:pos x="63644" y="226180"/>
                </a:cxn>
                <a:cxn ang="0">
                  <a:pos x="81001" y="197183"/>
                </a:cxn>
                <a:cxn ang="0">
                  <a:pos x="69429" y="162386"/>
                </a:cxn>
                <a:cxn ang="0">
                  <a:pos x="104144" y="168185"/>
                </a:cxn>
                <a:cxn ang="0">
                  <a:pos x="115716" y="150787"/>
                </a:cxn>
                <a:cxn ang="0">
                  <a:pos x="104144" y="115990"/>
                </a:cxn>
                <a:cxn ang="0">
                  <a:pos x="138859" y="115990"/>
                </a:cxn>
                <a:cxn ang="0">
                  <a:pos x="156216" y="92792"/>
                </a:cxn>
                <a:cxn ang="0">
                  <a:pos x="138859" y="63794"/>
                </a:cxn>
                <a:cxn ang="0">
                  <a:pos x="173574" y="63794"/>
                </a:cxn>
                <a:cxn ang="0">
                  <a:pos x="190931" y="34797"/>
                </a:cxn>
                <a:cxn ang="0">
                  <a:pos x="34715" y="69594"/>
                </a:cxn>
              </a:cxnLst>
              <a:rect l="0" t="0" r="0" b="0"/>
              <a:pathLst>
                <a:path w="33" h="39">
                  <a:moveTo>
                    <a:pt x="6" y="12"/>
                  </a:moveTo>
                  <a:cubicBezTo>
                    <a:pt x="0" y="21"/>
                    <a:pt x="2" y="33"/>
                    <a:pt x="11" y="39"/>
                  </a:cubicBezTo>
                  <a:cubicBezTo>
                    <a:pt x="14" y="34"/>
                    <a:pt x="14" y="34"/>
                    <a:pt x="14" y="34"/>
                  </a:cubicBezTo>
                  <a:cubicBezTo>
                    <a:pt x="12" y="28"/>
                    <a:pt x="12" y="28"/>
                    <a:pt x="12" y="28"/>
                  </a:cubicBezTo>
                  <a:cubicBezTo>
                    <a:pt x="18" y="29"/>
                    <a:pt x="18" y="29"/>
                    <a:pt x="18" y="29"/>
                  </a:cubicBezTo>
                  <a:cubicBezTo>
                    <a:pt x="20" y="26"/>
                    <a:pt x="20" y="26"/>
                    <a:pt x="20" y="26"/>
                  </a:cubicBezTo>
                  <a:cubicBezTo>
                    <a:pt x="18" y="20"/>
                    <a:pt x="18" y="20"/>
                    <a:pt x="18" y="20"/>
                  </a:cubicBezTo>
                  <a:cubicBezTo>
                    <a:pt x="24" y="20"/>
                    <a:pt x="24" y="20"/>
                    <a:pt x="24" y="20"/>
                  </a:cubicBezTo>
                  <a:cubicBezTo>
                    <a:pt x="27" y="16"/>
                    <a:pt x="27" y="16"/>
                    <a:pt x="27" y="16"/>
                  </a:cubicBezTo>
                  <a:cubicBezTo>
                    <a:pt x="24" y="11"/>
                    <a:pt x="24" y="11"/>
                    <a:pt x="24" y="11"/>
                  </a:cubicBezTo>
                  <a:cubicBezTo>
                    <a:pt x="30" y="11"/>
                    <a:pt x="30" y="11"/>
                    <a:pt x="30" y="11"/>
                  </a:cubicBezTo>
                  <a:cubicBezTo>
                    <a:pt x="33" y="6"/>
                    <a:pt x="33" y="6"/>
                    <a:pt x="33" y="6"/>
                  </a:cubicBezTo>
                  <a:cubicBezTo>
                    <a:pt x="24" y="0"/>
                    <a:pt x="12" y="3"/>
                    <a:pt x="6" y="12"/>
                  </a:cubicBezTo>
                  <a:close/>
                </a:path>
              </a:pathLst>
            </a:custGeom>
            <a:solidFill>
              <a:srgbClr val="AADB42"/>
            </a:solidFill>
            <a:ln w="9525">
              <a:noFill/>
            </a:ln>
          </p:spPr>
          <p:txBody>
            <a:bodyPr/>
            <a:lstStyle/>
            <a:p>
              <a:endParaRPr lang="zh-CN" altLang="en-US"/>
            </a:p>
          </p:txBody>
        </p:sp>
        <p:sp>
          <p:nvSpPr>
            <p:cNvPr id="27671" name="Oval 151"/>
            <p:cNvSpPr/>
            <p:nvPr/>
          </p:nvSpPr>
          <p:spPr>
            <a:xfrm>
              <a:off x="259960" y="594822"/>
              <a:ext cx="69029" cy="7637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72" name="Oval 152"/>
            <p:cNvSpPr/>
            <p:nvPr/>
          </p:nvSpPr>
          <p:spPr>
            <a:xfrm>
              <a:off x="183587" y="594822"/>
              <a:ext cx="76372" cy="7637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73" name="Oval 153"/>
            <p:cNvSpPr/>
            <p:nvPr/>
          </p:nvSpPr>
          <p:spPr>
            <a:xfrm>
              <a:off x="224711" y="561042"/>
              <a:ext cx="74904" cy="74904"/>
            </a:xfrm>
            <a:prstGeom prst="ellipse">
              <a:avLst/>
            </a:prstGeom>
            <a:solidFill>
              <a:srgbClr val="B06F3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grpSp>
      <p:sp>
        <p:nvSpPr>
          <p:cNvPr id="27674" name="Freeform 73"/>
          <p:cNvSpPr/>
          <p:nvPr/>
        </p:nvSpPr>
        <p:spPr>
          <a:xfrm>
            <a:off x="4365625" y="2833688"/>
            <a:ext cx="3405188" cy="265112"/>
          </a:xfrm>
          <a:custGeom>
            <a:avLst/>
            <a:gdLst/>
            <a:ahLst/>
            <a:cxnLst>
              <a:cxn ang="0">
                <a:pos x="3339187" y="0"/>
              </a:cxn>
              <a:cxn ang="0">
                <a:pos x="68446" y="0"/>
              </a:cxn>
              <a:cxn ang="0">
                <a:pos x="0" y="103739"/>
              </a:cxn>
              <a:cxn ang="0">
                <a:pos x="0" y="265112"/>
              </a:cxn>
              <a:cxn ang="0">
                <a:pos x="3405188" y="265112"/>
              </a:cxn>
              <a:cxn ang="0">
                <a:pos x="3405188" y="103739"/>
              </a:cxn>
              <a:cxn ang="0">
                <a:pos x="3339187" y="0"/>
              </a:cxn>
            </a:cxnLst>
            <a:rect l="0" t="0" r="0" b="0"/>
            <a:pathLst>
              <a:path w="1393" h="69">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solidFill>
          <a:ln w="9525">
            <a:noFill/>
          </a:ln>
        </p:spPr>
        <p:txBody>
          <a:bodyPr/>
          <a:lstStyle/>
          <a:p>
            <a:endParaRPr lang="zh-CN" altLang="en-US"/>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3000" fill="hold"/>
                                        <p:tgtEl>
                                          <p:spTgt spid="27649"/>
                                        </p:tgtEl>
                                        <p:attrNameLst>
                                          <p:attrName>ppt_x</p:attrName>
                                        </p:attrNameLst>
                                      </p:cBhvr>
                                      <p:tavLst>
                                        <p:tav tm="0">
                                          <p:val>
                                            <p:strVal val="#ppt_x"/>
                                          </p:val>
                                        </p:tav>
                                        <p:tav tm="100000">
                                          <p:val>
                                            <p:strVal val="#ppt_x"/>
                                          </p:val>
                                        </p:tav>
                                      </p:tavLst>
                                    </p:anim>
                                    <p:anim calcmode="lin" valueType="num">
                                      <p:cBhvr>
                                        <p:cTn id="8" dur="3000" fill="hold"/>
                                        <p:tgtEl>
                                          <p:spTgt spid="27649"/>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p:cTn id="11" dur="3000" fill="hold"/>
                                        <p:tgtEl>
                                          <p:spTgt spid="27651"/>
                                        </p:tgtEl>
                                        <p:attrNameLst>
                                          <p:attrName>ppt_x</p:attrName>
                                        </p:attrNameLst>
                                      </p:cBhvr>
                                      <p:tavLst>
                                        <p:tav tm="0">
                                          <p:val>
                                            <p:strVal val="#ppt_x"/>
                                          </p:val>
                                        </p:tav>
                                        <p:tav tm="100000">
                                          <p:val>
                                            <p:strVal val="#ppt_x"/>
                                          </p:val>
                                        </p:tav>
                                      </p:tavLst>
                                    </p:anim>
                                    <p:anim calcmode="lin" valueType="num">
                                      <p:cBhvr>
                                        <p:cTn id="12" dur="3000" fill="hold"/>
                                        <p:tgtEl>
                                          <p:spTgt spid="27651"/>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27674"/>
                                        </p:tgtEl>
                                        <p:attrNameLst>
                                          <p:attrName>style.visibility</p:attrName>
                                        </p:attrNameLst>
                                      </p:cBhvr>
                                      <p:to>
                                        <p:strVal val="visible"/>
                                      </p:to>
                                    </p:set>
                                    <p:anim calcmode="lin" valueType="num">
                                      <p:cBhvr>
                                        <p:cTn id="15" dur="3000" fill="hold"/>
                                        <p:tgtEl>
                                          <p:spTgt spid="27674"/>
                                        </p:tgtEl>
                                        <p:attrNameLst>
                                          <p:attrName>ppt_x</p:attrName>
                                        </p:attrNameLst>
                                      </p:cBhvr>
                                      <p:tavLst>
                                        <p:tav tm="0">
                                          <p:val>
                                            <p:strVal val="#ppt_x"/>
                                          </p:val>
                                        </p:tav>
                                        <p:tav tm="100000">
                                          <p:val>
                                            <p:strVal val="#ppt_x"/>
                                          </p:val>
                                        </p:tav>
                                      </p:tavLst>
                                    </p:anim>
                                    <p:anim calcmode="lin" valueType="num">
                                      <p:cBhvr>
                                        <p:cTn id="16" dur="3000" fill="hold"/>
                                        <p:tgtEl>
                                          <p:spTgt spid="2767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599182"/>
            <a:ext cx="10134599" cy="1569660"/>
          </a:xfrm>
          <a:prstGeom prst="rect">
            <a:avLst/>
          </a:prstGeom>
        </p:spPr>
        <p:txBody>
          <a:bodyPr wrap="square">
            <a:spAutoFit/>
          </a:bodyPr>
          <a:lstStyle/>
          <a:p>
            <a:pPr algn="ctr"/>
            <a:r>
              <a:rPr lang="en-US" sz="3200" b="1" u="sng" dirty="0" err="1" smtClean="0">
                <a:latin typeface="Times New Roman" pitchFamily="18" charset="0"/>
                <a:cs typeface="Times New Roman" pitchFamily="18" charset="0"/>
              </a:rPr>
              <a:t>Câu</a:t>
            </a:r>
            <a:r>
              <a:rPr lang="en-US" sz="3200" b="1" u="sng" dirty="0" smtClean="0">
                <a:latin typeface="Times New Roman" pitchFamily="18" charset="0"/>
                <a:cs typeface="Times New Roman" pitchFamily="18" charset="0"/>
              </a:rPr>
              <a:t> 3.</a:t>
            </a:r>
            <a:r>
              <a:rPr lang="en-US" sz="3200" b="1" dirty="0" smtClean="0">
                <a:latin typeface="Times New Roman" pitchFamily="18" charset="0"/>
                <a:cs typeface="Times New Roman" pitchFamily="18" charset="0"/>
              </a:rPr>
              <a:t>Có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dùng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điền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chỗ</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Khuôn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cô</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nét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đặc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ưa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nhìn</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ight Arrow 4"/>
          <p:cNvSpPr/>
          <p:nvPr/>
        </p:nvSpPr>
        <p:spPr>
          <a:xfrm>
            <a:off x="3788614" y="48768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31614" y="4876800"/>
            <a:ext cx="1850186"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Đáp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án</a:t>
            </a:r>
            <a:r>
              <a:rPr lang="en-US" sz="3200" dirty="0" smtClean="0">
                <a:solidFill>
                  <a:srgbClr val="FF0000"/>
                </a:solidFill>
                <a:latin typeface="Times New Roman" pitchFamily="18" charset="0"/>
                <a:cs typeface="Times New Roman" pitchFamily="18" charset="0"/>
              </a:rPr>
              <a:t>: A</a:t>
            </a:r>
            <a:endParaRPr lang="en-US" sz="3200" dirty="0">
              <a:solidFill>
                <a:srgbClr val="FF0000"/>
              </a:solidFill>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12139" y="2755391"/>
          <a:ext cx="6076950" cy="1304544"/>
        </p:xfrm>
        <a:graphic>
          <a:graphicData uri="http://schemas.openxmlformats.org/drawingml/2006/table">
            <a:tbl>
              <a:tblPr/>
              <a:tblGrid>
                <a:gridCol w="3440861"/>
                <a:gridCol w="2636089"/>
              </a:tblGrid>
              <a:tr h="0">
                <a:tc>
                  <a:txBody>
                    <a:bodyPr/>
                    <a:lstStyle/>
                    <a:p>
                      <a:pPr>
                        <a:lnSpc>
                          <a:spcPct val="115000"/>
                        </a:lnSpc>
                        <a:spcAft>
                          <a:spcPts val="0"/>
                        </a:spcAft>
                      </a:pPr>
                      <a:r>
                        <a:rPr lang="en-US" sz="3200" dirty="0">
                          <a:solidFill>
                            <a:schemeClr val="tx1"/>
                          </a:solidFill>
                          <a:latin typeface="Times New Roman"/>
                          <a:ea typeface="Times New Roman"/>
                          <a:cs typeface="Times New Roman"/>
                        </a:rPr>
                        <a:t>A. </a:t>
                      </a:r>
                      <a:r>
                        <a:rPr lang="en-US" sz="3200" dirty="0" err="1">
                          <a:solidFill>
                            <a:schemeClr val="tx1"/>
                          </a:solidFill>
                          <a:latin typeface="Times New Roman"/>
                          <a:ea typeface="Times New Roman"/>
                          <a:cs typeface="Times New Roman"/>
                        </a:rPr>
                        <a:t>của</a:t>
                      </a:r>
                      <a:endParaRPr lang="en-US" sz="2400" dirty="0">
                        <a:solidFill>
                          <a:schemeClr val="tx1"/>
                        </a:solidFill>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dirty="0">
                          <a:latin typeface="Times New Roman"/>
                          <a:ea typeface="Times New Roman"/>
                          <a:cs typeface="Times New Roman"/>
                        </a:rPr>
                        <a:t>C. </a:t>
                      </a:r>
                      <a:r>
                        <a:rPr lang="en-US" sz="3200" dirty="0" err="1">
                          <a:latin typeface="Times New Roman"/>
                          <a:ea typeface="Times New Roman"/>
                          <a:cs typeface="Times New Roman"/>
                        </a:rPr>
                        <a:t>bằng</a:t>
                      </a:r>
                      <a:endParaRPr lang="en-US" sz="2400" dirty="0">
                        <a:latin typeface="Calibri"/>
                        <a:ea typeface="Calibri"/>
                        <a:cs typeface="Times New Roman"/>
                      </a:endParaRPr>
                    </a:p>
                  </a:txBody>
                  <a:tcPr marL="45720" marR="0">
                    <a:lnL>
                      <a:noFill/>
                    </a:lnL>
                    <a:lnR>
                      <a:noFill/>
                    </a:lnR>
                    <a:lnT>
                      <a:noFill/>
                    </a:lnT>
                    <a:lnB>
                      <a:noFill/>
                    </a:lnB>
                  </a:tcPr>
                </a:tc>
              </a:tr>
              <a:tr h="0">
                <a:tc>
                  <a:txBody>
                    <a:bodyPr/>
                    <a:lstStyle/>
                    <a:p>
                      <a:pPr>
                        <a:lnSpc>
                          <a:spcPct val="115000"/>
                        </a:lnSpc>
                        <a:spcAft>
                          <a:spcPts val="0"/>
                        </a:spcAft>
                      </a:pPr>
                      <a:r>
                        <a:rPr lang="en-US" sz="3200">
                          <a:latin typeface="Times New Roman"/>
                          <a:ea typeface="Times New Roman"/>
                          <a:cs typeface="Times New Roman"/>
                        </a:rPr>
                        <a:t>B. về.</a:t>
                      </a:r>
                      <a:endParaRPr lang="en-US" sz="2400">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dirty="0">
                          <a:latin typeface="Times New Roman"/>
                          <a:ea typeface="Times New Roman"/>
                          <a:cs typeface="Times New Roman"/>
                        </a:rPr>
                        <a:t>D. </a:t>
                      </a:r>
                      <a:r>
                        <a:rPr lang="en-US" sz="3200" dirty="0" err="1">
                          <a:latin typeface="Times New Roman"/>
                          <a:ea typeface="Times New Roman"/>
                          <a:cs typeface="Times New Roman"/>
                        </a:rPr>
                        <a:t>cho</a:t>
                      </a:r>
                      <a:endParaRPr lang="en-US" sz="2400" dirty="0">
                        <a:latin typeface="Calibri"/>
                        <a:ea typeface="Calibri"/>
                        <a:cs typeface="Times New Roman"/>
                      </a:endParaRPr>
                    </a:p>
                  </a:txBody>
                  <a:tcPr marL="45720" marR="0">
                    <a:lnL>
                      <a:noFill/>
                    </a:lnL>
                    <a:lnR>
                      <a:noFill/>
                    </a:lnR>
                    <a:lnT>
                      <a:noFill/>
                    </a:lnT>
                    <a:lnB>
                      <a:noFill/>
                    </a:lnB>
                  </a:tcPr>
                </a:tc>
              </a:tr>
            </a:tbl>
          </a:graphicData>
        </a:graphic>
      </p:graphicFrame>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10884711" cy="954107"/>
          </a:xfrm>
          <a:prstGeom prst="rect">
            <a:avLst/>
          </a:prstGeom>
        </p:spPr>
        <p:txBody>
          <a:bodyPr wrap="none">
            <a:spAutoFit/>
          </a:bodyPr>
          <a:lstStyle/>
          <a:p>
            <a:r>
              <a:rPr lang="en-US" sz="2800" b="1" u="sng" dirty="0" err="1" smtClean="0">
                <a:latin typeface="Times New Roman" pitchFamily="18" charset="0"/>
                <a:cs typeface="Times New Roman" pitchFamily="18" charset="0"/>
              </a:rPr>
              <a:t>Câu</a:t>
            </a:r>
            <a:r>
              <a:rPr lang="en-US" sz="2800" b="1" u="sng" dirty="0" smtClean="0">
                <a:latin typeface="Times New Roman" pitchFamily="18" charset="0"/>
                <a:cs typeface="Times New Roman" pitchFamily="18" charset="0"/>
              </a:rPr>
              <a:t> 4:</a:t>
            </a:r>
            <a:r>
              <a:rPr lang="en-US" sz="2800" b="1" dirty="0" smtClean="0">
                <a:latin typeface="Times New Roman" pitchFamily="18" charset="0"/>
                <a:cs typeface="Times New Roman" pitchFamily="18" charset="0"/>
              </a:rPr>
              <a:t>Dòng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biệt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chậm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nhưng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chắc</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nhưng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chậm</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Right Arrow 4"/>
          <p:cNvSpPr/>
          <p:nvPr/>
        </p:nvSpPr>
        <p:spPr>
          <a:xfrm>
            <a:off x="1447800" y="57912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5791200"/>
            <a:ext cx="1872629"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Đáp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án</a:t>
            </a:r>
            <a:r>
              <a:rPr lang="en-US" sz="3200" dirty="0" smtClean="0">
                <a:solidFill>
                  <a:srgbClr val="FF0000"/>
                </a:solidFill>
                <a:latin typeface="Times New Roman" pitchFamily="18" charset="0"/>
                <a:cs typeface="Times New Roman" pitchFamily="18" charset="0"/>
              </a:rPr>
              <a:t>: D</a:t>
            </a:r>
            <a:endParaRPr lang="en-US" sz="32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990600" y="1743200"/>
          <a:ext cx="10287000" cy="4011168"/>
        </p:xfrm>
        <a:graphic>
          <a:graphicData uri="http://schemas.openxmlformats.org/drawingml/2006/table">
            <a:tbl>
              <a:tblPr/>
              <a:tblGrid>
                <a:gridCol w="10287000"/>
              </a:tblGrid>
              <a:tr h="857250">
                <a:tc>
                  <a:txBody>
                    <a:bodyPr/>
                    <a:lstStyle/>
                    <a:p>
                      <a:pPr>
                        <a:lnSpc>
                          <a:spcPct val="115000"/>
                        </a:lnSpc>
                        <a:spcAft>
                          <a:spcPts val="0"/>
                        </a:spcAft>
                      </a:pPr>
                      <a:r>
                        <a:rPr lang="en-US" sz="2600" dirty="0">
                          <a:latin typeface="Times New Roman"/>
                          <a:ea typeface="Times New Roman"/>
                          <a:cs typeface="Times New Roman"/>
                        </a:rPr>
                        <a:t>A. </a:t>
                      </a:r>
                      <a:r>
                        <a:rPr lang="en-US" sz="2600" dirty="0" err="1">
                          <a:latin typeface="Times New Roman"/>
                          <a:ea typeface="Times New Roman"/>
                          <a:cs typeface="Times New Roman"/>
                        </a:rPr>
                        <a:t>Cả</a:t>
                      </a:r>
                      <a:r>
                        <a:rPr lang="en-US" sz="2600" dirty="0">
                          <a:latin typeface="Times New Roman"/>
                          <a:ea typeface="Times New Roman"/>
                          <a:cs typeface="Times New Roman"/>
                        </a:rPr>
                        <a:t> </a:t>
                      </a:r>
                      <a:r>
                        <a:rPr lang="en-US" sz="2600" dirty="0" err="1">
                          <a:latin typeface="Times New Roman"/>
                          <a:ea typeface="Times New Roman"/>
                          <a:cs typeface="Times New Roman"/>
                        </a:rPr>
                        <a:t>hai</a:t>
                      </a:r>
                      <a:r>
                        <a:rPr lang="en-US" sz="2600" dirty="0">
                          <a:latin typeface="Times New Roman"/>
                          <a:ea typeface="Times New Roman"/>
                          <a:cs typeface="Times New Roman"/>
                        </a:rPr>
                        <a:t> </a:t>
                      </a:r>
                      <a:r>
                        <a:rPr lang="en-US" sz="2600" dirty="0" err="1">
                          <a:latin typeface="Times New Roman"/>
                          <a:ea typeface="Times New Roman"/>
                          <a:cs typeface="Times New Roman"/>
                        </a:rPr>
                        <a:t>câu</a:t>
                      </a:r>
                      <a:r>
                        <a:rPr lang="en-US" sz="2600" dirty="0">
                          <a:latin typeface="Times New Roman"/>
                          <a:ea typeface="Times New Roman"/>
                          <a:cs typeface="Times New Roman"/>
                        </a:rPr>
                        <a:t> </a:t>
                      </a:r>
                      <a:r>
                        <a:rPr lang="en-US" sz="2600" dirty="0" err="1">
                          <a:latin typeface="Times New Roman"/>
                          <a:ea typeface="Times New Roman"/>
                          <a:cs typeface="Times New Roman"/>
                        </a:rPr>
                        <a:t>vừa</a:t>
                      </a:r>
                      <a:r>
                        <a:rPr lang="en-US" sz="2600" dirty="0">
                          <a:latin typeface="Times New Roman"/>
                          <a:ea typeface="Times New Roman"/>
                          <a:cs typeface="Times New Roman"/>
                        </a:rPr>
                        <a:t> </a:t>
                      </a:r>
                      <a:r>
                        <a:rPr lang="en-US" sz="2600" dirty="0" err="1">
                          <a:latin typeface="Times New Roman"/>
                          <a:ea typeface="Times New Roman"/>
                          <a:cs typeface="Times New Roman"/>
                        </a:rPr>
                        <a:t>có</a:t>
                      </a:r>
                      <a:r>
                        <a:rPr lang="en-US" sz="2600" dirty="0">
                          <a:latin typeface="Times New Roman"/>
                          <a:ea typeface="Times New Roman"/>
                          <a:cs typeface="Times New Roman"/>
                        </a:rPr>
                        <a:t> </a:t>
                      </a:r>
                      <a:r>
                        <a:rPr lang="en-US" sz="2600" dirty="0" err="1">
                          <a:latin typeface="Times New Roman"/>
                          <a:ea typeface="Times New Roman"/>
                          <a:cs typeface="Times New Roman"/>
                        </a:rPr>
                        <a:t>chỗ</a:t>
                      </a:r>
                      <a:r>
                        <a:rPr lang="en-US" sz="2600" dirty="0">
                          <a:latin typeface="Times New Roman"/>
                          <a:ea typeface="Times New Roman"/>
                          <a:cs typeface="Times New Roman"/>
                        </a:rPr>
                        <a:t> </a:t>
                      </a:r>
                      <a:r>
                        <a:rPr lang="en-US" sz="2600" dirty="0" err="1">
                          <a:latin typeface="Times New Roman"/>
                          <a:ea typeface="Times New Roman"/>
                          <a:cs typeface="Times New Roman"/>
                        </a:rPr>
                        <a:t>chê</a:t>
                      </a:r>
                      <a:r>
                        <a:rPr lang="en-US" sz="2600" dirty="0">
                          <a:latin typeface="Times New Roman"/>
                          <a:ea typeface="Times New Roman"/>
                          <a:cs typeface="Times New Roman"/>
                        </a:rPr>
                        <a:t>, </a:t>
                      </a:r>
                      <a:r>
                        <a:rPr lang="en-US" sz="2600" dirty="0" err="1">
                          <a:latin typeface="Times New Roman"/>
                          <a:ea typeface="Times New Roman"/>
                          <a:cs typeface="Times New Roman"/>
                        </a:rPr>
                        <a:t>vừa</a:t>
                      </a:r>
                      <a:r>
                        <a:rPr lang="en-US" sz="2600" dirty="0">
                          <a:latin typeface="Times New Roman"/>
                          <a:ea typeface="Times New Roman"/>
                          <a:cs typeface="Times New Roman"/>
                        </a:rPr>
                        <a:t> </a:t>
                      </a:r>
                      <a:r>
                        <a:rPr lang="en-US" sz="2600" dirty="0" err="1">
                          <a:latin typeface="Times New Roman"/>
                          <a:ea typeface="Times New Roman"/>
                          <a:cs typeface="Times New Roman"/>
                        </a:rPr>
                        <a:t>có</a:t>
                      </a:r>
                      <a:r>
                        <a:rPr lang="en-US" sz="2600" dirty="0">
                          <a:latin typeface="Times New Roman"/>
                          <a:ea typeface="Times New Roman"/>
                          <a:cs typeface="Times New Roman"/>
                        </a:rPr>
                        <a:t> </a:t>
                      </a:r>
                      <a:r>
                        <a:rPr lang="en-US" sz="2600" dirty="0" err="1">
                          <a:latin typeface="Times New Roman"/>
                          <a:ea typeface="Times New Roman"/>
                          <a:cs typeface="Times New Roman"/>
                        </a:rPr>
                        <a:t>chỗ</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Người</a:t>
                      </a:r>
                      <a:r>
                        <a:rPr lang="en-US" sz="2600" dirty="0">
                          <a:latin typeface="Times New Roman"/>
                          <a:ea typeface="Times New Roman"/>
                          <a:cs typeface="Times New Roman"/>
                        </a:rPr>
                        <a:t> </a:t>
                      </a:r>
                      <a:r>
                        <a:rPr lang="en-US" sz="2600" dirty="0" err="1">
                          <a:latin typeface="Times New Roman"/>
                          <a:ea typeface="Times New Roman"/>
                          <a:cs typeface="Times New Roman"/>
                        </a:rPr>
                        <a:t>nói</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yếu</a:t>
                      </a:r>
                      <a:r>
                        <a:rPr lang="en-US" sz="2600" dirty="0">
                          <a:latin typeface="Times New Roman"/>
                          <a:ea typeface="Times New Roman"/>
                          <a:cs typeface="Times New Roman"/>
                        </a:rPr>
                        <a:t> </a:t>
                      </a:r>
                      <a:r>
                        <a:rPr lang="en-US" sz="2600" dirty="0" err="1">
                          <a:latin typeface="Times New Roman"/>
                          <a:ea typeface="Times New Roman"/>
                          <a:cs typeface="Times New Roman"/>
                        </a:rPr>
                        <a:t>tố</a:t>
                      </a:r>
                      <a:r>
                        <a:rPr lang="en-US" sz="2600" dirty="0">
                          <a:latin typeface="Times New Roman"/>
                          <a:ea typeface="Times New Roman"/>
                          <a:cs typeface="Times New Roman"/>
                        </a:rPr>
                        <a:t> "</a:t>
                      </a:r>
                      <a:r>
                        <a:rPr lang="en-US" sz="2600" dirty="0" err="1">
                          <a:latin typeface="Times New Roman"/>
                          <a:ea typeface="Times New Roman"/>
                          <a:cs typeface="Times New Roman"/>
                        </a:rPr>
                        <a:t>chắc</a:t>
                      </a:r>
                      <a:r>
                        <a:rPr lang="en-US" sz="2600" dirty="0">
                          <a:latin typeface="Times New Roman"/>
                          <a:ea typeface="Times New Roman"/>
                          <a:cs typeface="Times New Roman"/>
                        </a:rPr>
                        <a:t>", </a:t>
                      </a:r>
                      <a:r>
                        <a:rPr lang="en-US" sz="2600" dirty="0" err="1">
                          <a:latin typeface="Times New Roman"/>
                          <a:ea typeface="Times New Roman"/>
                          <a:cs typeface="Times New Roman"/>
                        </a:rPr>
                        <a:t>chê</a:t>
                      </a:r>
                      <a:r>
                        <a:rPr lang="en-US" sz="2600" dirty="0">
                          <a:latin typeface="Times New Roman"/>
                          <a:ea typeface="Times New Roman"/>
                          <a:cs typeface="Times New Roman"/>
                        </a:rPr>
                        <a:t> </a:t>
                      </a:r>
                      <a:r>
                        <a:rPr lang="en-US" sz="2600" dirty="0" err="1">
                          <a:latin typeface="Times New Roman"/>
                          <a:ea typeface="Times New Roman"/>
                          <a:cs typeface="Times New Roman"/>
                        </a:rPr>
                        <a:t>yếu</a:t>
                      </a:r>
                      <a:r>
                        <a:rPr lang="en-US" sz="2600" dirty="0">
                          <a:latin typeface="Times New Roman"/>
                          <a:ea typeface="Times New Roman"/>
                          <a:cs typeface="Times New Roman"/>
                        </a:rPr>
                        <a:t> </a:t>
                      </a:r>
                      <a:r>
                        <a:rPr lang="en-US" sz="2600" dirty="0" err="1">
                          <a:latin typeface="Times New Roman"/>
                          <a:ea typeface="Times New Roman"/>
                          <a:cs typeface="Times New Roman"/>
                        </a:rPr>
                        <a:t>tố</a:t>
                      </a:r>
                      <a:r>
                        <a:rPr lang="en-US" sz="2600" dirty="0">
                          <a:latin typeface="Times New Roman"/>
                          <a:ea typeface="Times New Roman"/>
                          <a:cs typeface="Times New Roman"/>
                        </a:rPr>
                        <a:t> "</a:t>
                      </a:r>
                      <a:r>
                        <a:rPr lang="en-US" sz="2600" dirty="0" err="1">
                          <a:latin typeface="Times New Roman"/>
                          <a:ea typeface="Times New Roman"/>
                          <a:cs typeface="Times New Roman"/>
                        </a:rPr>
                        <a:t>chậm</a:t>
                      </a:r>
                      <a:r>
                        <a:rPr lang="en-US" sz="2600" dirty="0">
                          <a:latin typeface="Times New Roman"/>
                          <a:ea typeface="Times New Roman"/>
                          <a:cs typeface="Times New Roman"/>
                        </a:rPr>
                        <a:t>".</a:t>
                      </a:r>
                      <a:endParaRPr lang="en-US" sz="2600" dirty="0">
                        <a:latin typeface="Calibri"/>
                        <a:ea typeface="Calibri"/>
                        <a:cs typeface="Times New Roman"/>
                      </a:endParaRPr>
                    </a:p>
                  </a:txBody>
                  <a:tcPr marL="45720" marR="0">
                    <a:lnL>
                      <a:noFill/>
                    </a:lnL>
                    <a:lnR>
                      <a:noFill/>
                    </a:lnR>
                    <a:lnT>
                      <a:noFill/>
                    </a:lnT>
                    <a:lnB>
                      <a:noFill/>
                    </a:lnB>
                  </a:tcPr>
                </a:tc>
              </a:tr>
              <a:tr h="857250">
                <a:tc>
                  <a:txBody>
                    <a:bodyPr/>
                    <a:lstStyle/>
                    <a:p>
                      <a:pPr>
                        <a:lnSpc>
                          <a:spcPct val="115000"/>
                        </a:lnSpc>
                        <a:spcAft>
                          <a:spcPts val="0"/>
                        </a:spcAft>
                      </a:pPr>
                      <a:r>
                        <a:rPr lang="en-US" sz="2600" dirty="0">
                          <a:latin typeface="Times New Roman"/>
                          <a:ea typeface="Times New Roman"/>
                          <a:cs typeface="Times New Roman"/>
                        </a:rPr>
                        <a:t>B. </a:t>
                      </a:r>
                      <a:r>
                        <a:rPr lang="en-US" sz="2600" dirty="0" err="1">
                          <a:latin typeface="Times New Roman"/>
                          <a:ea typeface="Times New Roman"/>
                          <a:cs typeface="Times New Roman"/>
                        </a:rPr>
                        <a:t>Câu</a:t>
                      </a:r>
                      <a:r>
                        <a:rPr lang="en-US" sz="2600" dirty="0">
                          <a:latin typeface="Times New Roman"/>
                          <a:ea typeface="Times New Roman"/>
                          <a:cs typeface="Times New Roman"/>
                        </a:rPr>
                        <a:t> (1) </a:t>
                      </a:r>
                      <a:r>
                        <a:rPr lang="en-US" sz="2600" dirty="0" err="1">
                          <a:latin typeface="Times New Roman"/>
                          <a:ea typeface="Times New Roman"/>
                          <a:cs typeface="Times New Roman"/>
                        </a:rPr>
                        <a:t>tỏ</a:t>
                      </a:r>
                      <a:r>
                        <a:rPr lang="en-US" sz="2600" dirty="0">
                          <a:latin typeface="Times New Roman"/>
                          <a:ea typeface="Times New Roman"/>
                          <a:cs typeface="Times New Roman"/>
                        </a:rPr>
                        <a:t> ý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nhưng</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nhiều</a:t>
                      </a:r>
                      <a:r>
                        <a:rPr lang="en-US" sz="2600" dirty="0">
                          <a:latin typeface="Times New Roman"/>
                          <a:ea typeface="Times New Roman"/>
                          <a:cs typeface="Times New Roman"/>
                        </a:rPr>
                        <a:t> </a:t>
                      </a:r>
                      <a:r>
                        <a:rPr lang="en-US" sz="2600" dirty="0" err="1">
                          <a:latin typeface="Times New Roman"/>
                          <a:ea typeface="Times New Roman"/>
                          <a:cs typeface="Times New Roman"/>
                        </a:rPr>
                        <a:t>hơn</a:t>
                      </a:r>
                      <a:r>
                        <a:rPr lang="en-US" sz="2600" dirty="0">
                          <a:latin typeface="Times New Roman"/>
                          <a:ea typeface="Times New Roman"/>
                          <a:cs typeface="Times New Roman"/>
                        </a:rPr>
                        <a:t>; </a:t>
                      </a:r>
                      <a:r>
                        <a:rPr lang="en-US" sz="2600" dirty="0" err="1">
                          <a:latin typeface="Times New Roman"/>
                          <a:ea typeface="Times New Roman"/>
                          <a:cs typeface="Times New Roman"/>
                        </a:rPr>
                        <a:t>câu</a:t>
                      </a:r>
                      <a:r>
                        <a:rPr lang="en-US" sz="2600" dirty="0">
                          <a:latin typeface="Times New Roman"/>
                          <a:ea typeface="Times New Roman"/>
                          <a:cs typeface="Times New Roman"/>
                        </a:rPr>
                        <a:t> (2) </a:t>
                      </a:r>
                      <a:r>
                        <a:rPr lang="en-US" sz="2600" dirty="0" err="1">
                          <a:latin typeface="Times New Roman"/>
                          <a:ea typeface="Times New Roman"/>
                          <a:cs typeface="Times New Roman"/>
                        </a:rPr>
                        <a:t>tỏ</a:t>
                      </a:r>
                      <a:r>
                        <a:rPr lang="en-US" sz="2600" dirty="0">
                          <a:latin typeface="Times New Roman"/>
                          <a:ea typeface="Times New Roman"/>
                          <a:cs typeface="Times New Roman"/>
                        </a:rPr>
                        <a:t> ý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nhưng</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ở </a:t>
                      </a:r>
                      <a:r>
                        <a:rPr lang="en-US" sz="2600" dirty="0" err="1">
                          <a:latin typeface="Times New Roman"/>
                          <a:ea typeface="Times New Roman"/>
                          <a:cs typeface="Times New Roman"/>
                        </a:rPr>
                        <a:t>mức</a:t>
                      </a:r>
                      <a:r>
                        <a:rPr lang="en-US" sz="2600" dirty="0">
                          <a:latin typeface="Times New Roman"/>
                          <a:ea typeface="Times New Roman"/>
                          <a:cs typeface="Times New Roman"/>
                        </a:rPr>
                        <a:t> </a:t>
                      </a:r>
                      <a:r>
                        <a:rPr lang="en-US" sz="2600" dirty="0" err="1">
                          <a:latin typeface="Times New Roman"/>
                          <a:ea typeface="Times New Roman"/>
                          <a:cs typeface="Times New Roman"/>
                        </a:rPr>
                        <a:t>thấp</a:t>
                      </a:r>
                      <a:r>
                        <a:rPr lang="en-US" sz="2600" dirty="0">
                          <a:latin typeface="Times New Roman"/>
                          <a:ea typeface="Times New Roman"/>
                          <a:cs typeface="Times New Roman"/>
                        </a:rPr>
                        <a:t>.</a:t>
                      </a:r>
                      <a:endParaRPr lang="en-US" sz="2600" dirty="0">
                        <a:latin typeface="Calibri"/>
                        <a:ea typeface="Calibri"/>
                        <a:cs typeface="Times New Roman"/>
                      </a:endParaRPr>
                    </a:p>
                  </a:txBody>
                  <a:tcPr marL="45720" marR="0">
                    <a:lnL>
                      <a:noFill/>
                    </a:lnL>
                    <a:lnR>
                      <a:noFill/>
                    </a:lnR>
                    <a:lnT>
                      <a:noFill/>
                    </a:lnT>
                    <a:lnB>
                      <a:noFill/>
                    </a:lnB>
                  </a:tcPr>
                </a:tc>
              </a:tr>
              <a:tr h="857250">
                <a:tc>
                  <a:txBody>
                    <a:bodyPr/>
                    <a:lstStyle/>
                    <a:p>
                      <a:pPr>
                        <a:lnSpc>
                          <a:spcPct val="115000"/>
                        </a:lnSpc>
                        <a:spcAft>
                          <a:spcPts val="0"/>
                        </a:spcAft>
                      </a:pPr>
                      <a:r>
                        <a:rPr lang="en-US" sz="2600">
                          <a:latin typeface="Times New Roman"/>
                          <a:ea typeface="Times New Roman"/>
                          <a:cs typeface="Times New Roman"/>
                        </a:rPr>
                        <a:t>C. Câu (1) vừa chê và vừa khen; câu (2) cũng vừa chê và vừa khen. Người được nói đến có cả hai đặc điểm là chậm và chắc.</a:t>
                      </a:r>
                      <a:endParaRPr lang="en-US" sz="2600">
                        <a:latin typeface="Calibri"/>
                        <a:ea typeface="Calibri"/>
                        <a:cs typeface="Times New Roman"/>
                      </a:endParaRPr>
                    </a:p>
                  </a:txBody>
                  <a:tcPr marL="45720" marR="0">
                    <a:lnL>
                      <a:noFill/>
                    </a:lnL>
                    <a:lnR>
                      <a:noFill/>
                    </a:lnR>
                    <a:lnT>
                      <a:noFill/>
                    </a:lnT>
                    <a:lnB>
                      <a:noFill/>
                    </a:lnB>
                  </a:tcPr>
                </a:tc>
              </a:tr>
              <a:tr h="857250">
                <a:tc>
                  <a:txBody>
                    <a:bodyPr/>
                    <a:lstStyle/>
                    <a:p>
                      <a:pPr>
                        <a:lnSpc>
                          <a:spcPct val="115000"/>
                        </a:lnSpc>
                        <a:spcAft>
                          <a:spcPts val="0"/>
                        </a:spcAft>
                      </a:pPr>
                      <a:r>
                        <a:rPr lang="en-US" sz="2600" dirty="0">
                          <a:solidFill>
                            <a:schemeClr val="tx1"/>
                          </a:solidFill>
                          <a:latin typeface="Times New Roman"/>
                          <a:ea typeface="Times New Roman"/>
                          <a:cs typeface="Times New Roman"/>
                        </a:rPr>
                        <a:t>D. </a:t>
                      </a:r>
                      <a:r>
                        <a:rPr lang="en-US" sz="2600" dirty="0" err="1">
                          <a:solidFill>
                            <a:schemeClr val="tx1"/>
                          </a:solidFill>
                          <a:latin typeface="Times New Roman"/>
                          <a:ea typeface="Times New Roman"/>
                          <a:cs typeface="Times New Roman"/>
                        </a:rPr>
                        <a:t>Câu</a:t>
                      </a:r>
                      <a:r>
                        <a:rPr lang="en-US" sz="2600" dirty="0">
                          <a:solidFill>
                            <a:schemeClr val="tx1"/>
                          </a:solidFill>
                          <a:latin typeface="Times New Roman"/>
                          <a:ea typeface="Times New Roman"/>
                          <a:cs typeface="Times New Roman"/>
                        </a:rPr>
                        <a:t> (1) </a:t>
                      </a:r>
                      <a:r>
                        <a:rPr lang="en-US" sz="2600" dirty="0" err="1">
                          <a:solidFill>
                            <a:schemeClr val="tx1"/>
                          </a:solidFill>
                          <a:latin typeface="Times New Roman"/>
                          <a:ea typeface="Times New Roman"/>
                          <a:cs typeface="Times New Roman"/>
                        </a:rPr>
                        <a:t>nhấn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mạnh</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vào</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yếu</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tố</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chắc</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nên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tỏ</a:t>
                      </a:r>
                      <a:r>
                        <a:rPr lang="en-US" sz="2600" dirty="0">
                          <a:solidFill>
                            <a:schemeClr val="tx1"/>
                          </a:solidFill>
                          <a:latin typeface="Times New Roman"/>
                          <a:ea typeface="Times New Roman"/>
                          <a:cs typeface="Times New Roman"/>
                        </a:rPr>
                        <a:t> ý </a:t>
                      </a:r>
                      <a:r>
                        <a:rPr lang="en-US" sz="2600" dirty="0" err="1">
                          <a:solidFill>
                            <a:schemeClr val="tx1"/>
                          </a:solidFill>
                          <a:latin typeface="Times New Roman"/>
                          <a:ea typeface="Times New Roman"/>
                          <a:cs typeface="Times New Roman"/>
                        </a:rPr>
                        <a:t>khen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là</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chính</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câu</a:t>
                      </a:r>
                      <a:r>
                        <a:rPr lang="en-US" sz="2600" dirty="0">
                          <a:solidFill>
                            <a:schemeClr val="tx1"/>
                          </a:solidFill>
                          <a:latin typeface="Times New Roman"/>
                          <a:ea typeface="Times New Roman"/>
                          <a:cs typeface="Times New Roman"/>
                        </a:rPr>
                        <a:t> (2) </a:t>
                      </a:r>
                      <a:r>
                        <a:rPr lang="en-US" sz="2600" dirty="0" err="1">
                          <a:solidFill>
                            <a:schemeClr val="tx1"/>
                          </a:solidFill>
                          <a:latin typeface="Times New Roman"/>
                          <a:ea typeface="Times New Roman"/>
                          <a:cs typeface="Times New Roman"/>
                        </a:rPr>
                        <a:t>nhấn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mạnh</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vào</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yếu</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tố</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chậm</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nên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tỏ</a:t>
                      </a:r>
                      <a:r>
                        <a:rPr lang="en-US" sz="2600" dirty="0">
                          <a:solidFill>
                            <a:schemeClr val="tx1"/>
                          </a:solidFill>
                          <a:latin typeface="Times New Roman"/>
                          <a:ea typeface="Times New Roman"/>
                          <a:cs typeface="Times New Roman"/>
                        </a:rPr>
                        <a:t> ý </a:t>
                      </a:r>
                      <a:r>
                        <a:rPr lang="en-US" sz="2600" dirty="0" err="1">
                          <a:solidFill>
                            <a:schemeClr val="tx1"/>
                          </a:solidFill>
                          <a:latin typeface="Times New Roman"/>
                          <a:ea typeface="Times New Roman"/>
                          <a:cs typeface="Times New Roman"/>
                        </a:rPr>
                        <a:t>chê</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là</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chính</a:t>
                      </a:r>
                      <a:r>
                        <a:rPr lang="en-US" sz="2600" dirty="0">
                          <a:solidFill>
                            <a:schemeClr val="tx1"/>
                          </a:solidFill>
                          <a:latin typeface="Times New Roman"/>
                          <a:ea typeface="Times New Roman"/>
                          <a:cs typeface="Times New Roman"/>
                        </a:rPr>
                        <a:t>.</a:t>
                      </a:r>
                      <a:endParaRPr lang="en-US" sz="2600" dirty="0">
                        <a:solidFill>
                          <a:schemeClr val="tx1"/>
                        </a:solidFill>
                        <a:latin typeface="Calibri"/>
                        <a:ea typeface="Calibri"/>
                        <a:cs typeface="Times New Roman"/>
                      </a:endParaRPr>
                    </a:p>
                  </a:txBody>
                  <a:tcPr marL="45720" marR="0">
                    <a:lnL>
                      <a:noFill/>
                    </a:lnL>
                    <a:lnR>
                      <a:noFill/>
                    </a:lnR>
                    <a:lnT>
                      <a:noFill/>
                    </a:lnT>
                    <a:lnB>
                      <a:noFill/>
                    </a:lnB>
                  </a:tcPr>
                </a:tc>
              </a:tr>
            </a:tbl>
          </a:graphicData>
        </a:graphic>
      </p:graphicFrame>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303585"/>
            <a:ext cx="8741496" cy="646331"/>
          </a:xfrm>
          <a:prstGeom prst="rect">
            <a:avLst/>
          </a:prstGeom>
        </p:spPr>
        <p:txBody>
          <a:bodyPr wrap="none">
            <a:spAutoFit/>
          </a:bodyPr>
          <a:lstStyle/>
          <a:p>
            <a:r>
              <a:rPr lang="fr-FR" sz="3600" b="1" dirty="0" err="1" smtClean="0">
                <a:latin typeface="Times New Roman" pitchFamily="18" charset="0"/>
                <a:cs typeface="Times New Roman" pitchFamily="18" charset="0"/>
              </a:rPr>
              <a:t>Câu</a:t>
            </a:r>
            <a:r>
              <a:rPr lang="fr-FR" sz="3600" b="1" dirty="0" smtClean="0">
                <a:latin typeface="Times New Roman" pitchFamily="18" charset="0"/>
                <a:cs typeface="Times New Roman" pitchFamily="18" charset="0"/>
              </a:rPr>
              <a:t> 5: </a:t>
            </a:r>
            <a:r>
              <a:rPr lang="fr-FR" sz="3600" b="1" dirty="0" err="1" smtClean="0">
                <a:latin typeface="Times New Roman" pitchFamily="18" charset="0"/>
                <a:cs typeface="Times New Roman" pitchFamily="18" charset="0"/>
              </a:rPr>
              <a:t>Đặt</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một</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câu</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có</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sử</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dụng</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quan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hệ</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từ</a:t>
            </a:r>
            <a:r>
              <a:rPr lang="fr-FR"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5" name="Right Arrow 4"/>
          <p:cNvSpPr/>
          <p:nvPr/>
        </p:nvSpPr>
        <p:spPr>
          <a:xfrm>
            <a:off x="1447800" y="32004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3200400"/>
            <a:ext cx="3868367"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Cô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mẹ</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2 </a:t>
            </a:r>
            <a:r>
              <a:rPr lang="en-US" sz="3200" dirty="0" err="1" smtClean="0">
                <a:solidFill>
                  <a:srgbClr val="FF0000"/>
                </a:solidFill>
                <a:latin typeface="Times New Roman" pitchFamily="18" charset="0"/>
                <a:cs typeface="Times New Roman" pitchFamily="18" charset="0"/>
              </a:rPr>
              <a:t>cô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giáo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sp>
        <p:nvSpPr>
          <p:cNvPr id="4" name="标题 1"/>
          <p:cNvSpPr>
            <a:spLocks noGrp="1"/>
          </p:cNvSpPr>
          <p:nvPr/>
        </p:nvSpPr>
        <p:spPr>
          <a:xfrm>
            <a:off x="2286000" y="1254813"/>
            <a:ext cx="8772072" cy="203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115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Chữa</a:t>
            </a:r>
            <a:r>
              <a:rPr lang="en-US" altLang="zh-CN" sz="115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115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lỗi</a:t>
            </a:r>
            <a:r>
              <a:rPr lang="en-US" altLang="zh-CN" sz="115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115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về</a:t>
            </a:r>
            <a:r>
              <a:rPr lang="en-US" altLang="zh-CN" sz="115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115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quan</a:t>
            </a:r>
            <a:r>
              <a:rPr lang="en-US" altLang="zh-CN" sz="115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115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hệ</a:t>
            </a:r>
            <a:r>
              <a:rPr lang="en-US" altLang="zh-CN" sz="115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115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từ</a:t>
            </a:r>
            <a:endParaRPr lang="zh-CN" altLang="en-US" sz="11500" i="1" dirty="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endParaRPr>
          </a:p>
        </p:txBody>
      </p:sp>
      <p:pic>
        <p:nvPicPr>
          <p:cNvPr id="16" name="图片 15"/>
          <p:cNvPicPr>
            <a:picLocks noChangeAspect="1"/>
          </p:cNvPicPr>
          <p:nvPr/>
        </p:nvPicPr>
        <p:blipFill>
          <a:blip r:embed="rId5"/>
          <a:stretch>
            <a:fillRect/>
          </a:stretch>
        </p:blipFill>
        <p:spPr>
          <a:xfrm>
            <a:off x="457200" y="4222008"/>
            <a:ext cx="2963824" cy="2363264"/>
          </a:xfrm>
          <a:prstGeom prst="rect">
            <a:avLst/>
          </a:prstGeom>
        </p:spPr>
      </p:pic>
      <p:grpSp>
        <p:nvGrpSpPr>
          <p:cNvPr id="6" name="组合 5">
            <a:extLst>
              <a:ext uri="{FF2B5EF4-FFF2-40B4-BE49-F238E27FC236}">
                <a16:creationId xmlns="" xmlns:a16="http://schemas.microsoft.com/office/drawing/2014/main" id="{64A06186-BE35-4646-AA3E-C832A9DA4259}"/>
              </a:ext>
            </a:extLst>
          </p:cNvPr>
          <p:cNvGrpSpPr/>
          <p:nvPr/>
        </p:nvGrpSpPr>
        <p:grpSpPr>
          <a:xfrm>
            <a:off x="5576225" y="5116562"/>
            <a:ext cx="4479308" cy="842464"/>
            <a:chOff x="2820000" y="5589742"/>
            <a:chExt cx="4479308" cy="842464"/>
          </a:xfrm>
        </p:grpSpPr>
        <p:sp>
          <p:nvSpPr>
            <p:cNvPr id="2" name="十字形 1">
              <a:extLst>
                <a:ext uri="{FF2B5EF4-FFF2-40B4-BE49-F238E27FC236}">
                  <a16:creationId xmlns="" xmlns:a16="http://schemas.microsoft.com/office/drawing/2014/main" id="{2422A2C7-7019-421E-8207-A71DEE77A3D3}"/>
                </a:ext>
              </a:extLst>
            </p:cNvPr>
            <p:cNvSpPr/>
            <p:nvPr/>
          </p:nvSpPr>
          <p:spPr>
            <a:xfrm>
              <a:off x="4224000" y="5661000"/>
              <a:ext cx="648000" cy="648000"/>
            </a:xfrm>
            <a:prstGeom prst="plus">
              <a:avLst>
                <a:gd name="adj" fmla="val 36567"/>
              </a:avLst>
            </a:prstGeom>
            <a:solidFill>
              <a:srgbClr val="46E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 xmlns:a16="http://schemas.microsoft.com/office/drawing/2014/main" id="{23563FF9-5F6A-4BBE-97B5-C768140BE54E}"/>
                </a:ext>
              </a:extLst>
            </p:cNvPr>
            <p:cNvSpPr/>
            <p:nvPr/>
          </p:nvSpPr>
          <p:spPr>
            <a:xfrm>
              <a:off x="2820000" y="5913000"/>
              <a:ext cx="648000" cy="144000"/>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十字形 17">
              <a:extLst>
                <a:ext uri="{FF2B5EF4-FFF2-40B4-BE49-F238E27FC236}">
                  <a16:creationId xmlns="" xmlns:a16="http://schemas.microsoft.com/office/drawing/2014/main" id="{0C484322-463A-40C6-AF3D-F315D8EA472A}"/>
                </a:ext>
              </a:extLst>
            </p:cNvPr>
            <p:cNvSpPr/>
            <p:nvPr/>
          </p:nvSpPr>
          <p:spPr>
            <a:xfrm rot="18848607">
              <a:off x="5436415" y="5661000"/>
              <a:ext cx="648000" cy="648000"/>
            </a:xfrm>
            <a:prstGeom prst="plus">
              <a:avLst>
                <a:gd name="adj" fmla="val 36567"/>
              </a:avLst>
            </a:prstGeom>
            <a:solidFill>
              <a:srgbClr val="D4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除号 4">
              <a:extLst>
                <a:ext uri="{FF2B5EF4-FFF2-40B4-BE49-F238E27FC236}">
                  <a16:creationId xmlns="" xmlns:a16="http://schemas.microsoft.com/office/drawing/2014/main" id="{55A943FC-D9DA-4319-AAEB-930F53511CAA}"/>
                </a:ext>
              </a:extLst>
            </p:cNvPr>
            <p:cNvSpPr/>
            <p:nvPr/>
          </p:nvSpPr>
          <p:spPr>
            <a:xfrm>
              <a:off x="6456844" y="5589742"/>
              <a:ext cx="842464" cy="842464"/>
            </a:xfrm>
            <a:prstGeom prst="mathDivide">
              <a:avLst/>
            </a:prstGeom>
            <a:solidFill>
              <a:srgbClr val="F3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OMFG - Ice Cream">
            <a:hlinkClick r:id="" action="ppaction://media"/>
            <a:extLst>
              <a:ext uri="{FF2B5EF4-FFF2-40B4-BE49-F238E27FC236}">
                <a16:creationId xmlns="" xmlns:a16="http://schemas.microsoft.com/office/drawing/2014/main" id="{97398A14-DDAB-4398-8E76-C0DF3151D1A7}"/>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576225" y="-1086155"/>
            <a:ext cx="609600" cy="609600"/>
          </a:xfrm>
          <a:prstGeom prst="rect">
            <a:avLst/>
          </a:prstGeom>
        </p:spPr>
      </p:pic>
    </p:spTree>
  </p:cSld>
  <p:clrMapOvr>
    <a:masterClrMapping/>
  </p:clrMapOvr>
  <p:transition spd="slow" advClick="0">
    <p:wipe/>
  </p:transition>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reeform 11"/>
          <p:cNvSpPr/>
          <p:nvPr/>
        </p:nvSpPr>
        <p:spPr>
          <a:xfrm>
            <a:off x="6321425" y="4711700"/>
            <a:ext cx="692150" cy="1555750"/>
          </a:xfrm>
          <a:custGeom>
            <a:avLst/>
            <a:gdLst/>
            <a:ahLst/>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l="0" t="0" r="0" b="0"/>
            <a:pathLst>
              <a:path w="120" h="269">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solidFill>
          <a:ln w="9525">
            <a:noFill/>
          </a:ln>
        </p:spPr>
        <p:txBody>
          <a:bodyPr/>
          <a:lstStyle/>
          <a:p>
            <a:endParaRPr lang="zh-CN" altLang="en-US"/>
          </a:p>
        </p:txBody>
      </p:sp>
      <p:sp>
        <p:nvSpPr>
          <p:cNvPr id="5122" name="Freeform 15"/>
          <p:cNvSpPr/>
          <p:nvPr/>
        </p:nvSpPr>
        <p:spPr>
          <a:xfrm>
            <a:off x="6753225" y="3432175"/>
            <a:ext cx="4822825" cy="3200400"/>
          </a:xfrm>
          <a:custGeom>
            <a:avLst/>
            <a:gdLst/>
            <a:ahLst/>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l="0" t="0" r="0" b="0"/>
            <a:pathLst>
              <a:path w="835" h="553">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solidFill>
          <a:ln w="9525">
            <a:noFill/>
          </a:ln>
        </p:spPr>
        <p:txBody>
          <a:bodyPr/>
          <a:lstStyle/>
          <a:p>
            <a:endParaRPr lang="zh-CN" altLang="en-US"/>
          </a:p>
        </p:txBody>
      </p:sp>
      <p:sp>
        <p:nvSpPr>
          <p:cNvPr id="5123" name="Freeform 16"/>
          <p:cNvSpPr/>
          <p:nvPr/>
        </p:nvSpPr>
        <p:spPr>
          <a:xfrm>
            <a:off x="8775700" y="3444875"/>
            <a:ext cx="2800350" cy="3036888"/>
          </a:xfrm>
          <a:custGeom>
            <a:avLst/>
            <a:gdLst/>
            <a:ahLst/>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l="0" t="0" r="0" b="0"/>
            <a:pathLst>
              <a:path w="485" h="52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solidFill>
          <a:ln w="9525">
            <a:noFill/>
          </a:ln>
        </p:spPr>
        <p:txBody>
          <a:bodyPr/>
          <a:lstStyle/>
          <a:p>
            <a:endParaRPr lang="zh-CN" altLang="en-US"/>
          </a:p>
        </p:txBody>
      </p:sp>
      <p:sp>
        <p:nvSpPr>
          <p:cNvPr id="5124" name="Freeform 17"/>
          <p:cNvSpPr/>
          <p:nvPr/>
        </p:nvSpPr>
        <p:spPr>
          <a:xfrm>
            <a:off x="7324725" y="4591050"/>
            <a:ext cx="514350" cy="1249363"/>
          </a:xfrm>
          <a:custGeom>
            <a:avLst/>
            <a:gdLst/>
            <a:ahLst/>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l="0" t="0" r="0" b="0"/>
            <a:pathLst>
              <a:path w="89" h="216">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solidFill>
          <a:ln w="9525">
            <a:noFill/>
          </a:ln>
        </p:spPr>
        <p:txBody>
          <a:bodyPr/>
          <a:lstStyle/>
          <a:p>
            <a:endParaRPr lang="zh-CN" altLang="en-US"/>
          </a:p>
        </p:txBody>
      </p:sp>
      <p:sp>
        <p:nvSpPr>
          <p:cNvPr id="5125" name="Freeform 18"/>
          <p:cNvSpPr/>
          <p:nvPr/>
        </p:nvSpPr>
        <p:spPr>
          <a:xfrm>
            <a:off x="7821613" y="3930650"/>
            <a:ext cx="520700" cy="1249363"/>
          </a:xfrm>
          <a:custGeom>
            <a:avLst/>
            <a:gdLst/>
            <a:ahLst/>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l="0" t="0" r="0" b="0"/>
            <a:pathLst>
              <a:path w="90" h="216">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solidFill>
          <a:ln w="9525">
            <a:noFill/>
          </a:ln>
        </p:spPr>
        <p:txBody>
          <a:bodyPr/>
          <a:lstStyle/>
          <a:p>
            <a:endParaRPr lang="zh-CN" altLang="en-US"/>
          </a:p>
        </p:txBody>
      </p:sp>
      <p:sp>
        <p:nvSpPr>
          <p:cNvPr id="5126" name="Freeform 19"/>
          <p:cNvSpPr/>
          <p:nvPr/>
        </p:nvSpPr>
        <p:spPr>
          <a:xfrm>
            <a:off x="8255000" y="3438525"/>
            <a:ext cx="520700" cy="1257300"/>
          </a:xfrm>
          <a:custGeom>
            <a:avLst/>
            <a:gdLst/>
            <a:ahLst/>
            <a:cxnLst>
              <a:cxn ang="0">
                <a:pos x="520700" y="5794"/>
              </a:cxn>
              <a:cxn ang="0">
                <a:pos x="0" y="463521"/>
              </a:cxn>
              <a:cxn ang="0">
                <a:pos x="0" y="1257300"/>
              </a:cxn>
              <a:cxn ang="0">
                <a:pos x="520700" y="1257300"/>
              </a:cxn>
              <a:cxn ang="0">
                <a:pos x="520700" y="5794"/>
              </a:cxn>
            </a:cxnLst>
            <a:rect l="0" t="0" r="0" b="0"/>
            <a:pathLst>
              <a:path w="90" h="217">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solidFill>
          <a:ln w="9525">
            <a:noFill/>
          </a:ln>
        </p:spPr>
        <p:txBody>
          <a:bodyPr/>
          <a:lstStyle/>
          <a:p>
            <a:endParaRPr lang="zh-CN" altLang="en-US"/>
          </a:p>
        </p:txBody>
      </p:sp>
      <p:sp>
        <p:nvSpPr>
          <p:cNvPr id="5127" name="Freeform 20"/>
          <p:cNvSpPr/>
          <p:nvPr/>
        </p:nvSpPr>
        <p:spPr>
          <a:xfrm>
            <a:off x="7142163" y="4208463"/>
            <a:ext cx="3678237" cy="2424112"/>
          </a:xfrm>
          <a:custGeom>
            <a:avLst/>
            <a:gdLst/>
            <a:ahLst/>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l="0" t="0" r="0" b="0"/>
            <a:pathLst>
              <a:path w="637" h="419">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solidFill>
          <a:ln w="9525">
            <a:noFill/>
          </a:ln>
        </p:spPr>
        <p:txBody>
          <a:bodyPr/>
          <a:lstStyle/>
          <a:p>
            <a:endParaRPr lang="zh-CN" altLang="en-US"/>
          </a:p>
        </p:txBody>
      </p:sp>
      <p:sp>
        <p:nvSpPr>
          <p:cNvPr id="5128" name="Freeform 21"/>
          <p:cNvSpPr/>
          <p:nvPr/>
        </p:nvSpPr>
        <p:spPr>
          <a:xfrm>
            <a:off x="8670925" y="4214813"/>
            <a:ext cx="2149475" cy="2122487"/>
          </a:xfrm>
          <a:custGeom>
            <a:avLst/>
            <a:gdLst/>
            <a:ahLst/>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l="0" t="0" r="0" b="0"/>
            <a:pathLst>
              <a:path w="372" h="367">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solidFill>
          <a:ln w="9525">
            <a:noFill/>
          </a:ln>
        </p:spPr>
        <p:txBody>
          <a:bodyPr/>
          <a:lstStyle/>
          <a:p>
            <a:endParaRPr lang="zh-CN" altLang="en-US"/>
          </a:p>
        </p:txBody>
      </p:sp>
      <p:sp>
        <p:nvSpPr>
          <p:cNvPr id="5129" name="Freeform 22"/>
          <p:cNvSpPr/>
          <p:nvPr/>
        </p:nvSpPr>
        <p:spPr>
          <a:xfrm>
            <a:off x="7700963" y="4897438"/>
            <a:ext cx="2616200" cy="1735137"/>
          </a:xfrm>
          <a:custGeom>
            <a:avLst/>
            <a:gdLst/>
            <a:ahLst/>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l="0" t="0" r="0" b="0"/>
            <a:pathLst>
              <a:path w="453" h="300">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solidFill>
          <a:ln w="9525">
            <a:noFill/>
          </a:ln>
        </p:spPr>
        <p:txBody>
          <a:bodyPr/>
          <a:lstStyle/>
          <a:p>
            <a:endParaRPr lang="zh-CN" altLang="en-US"/>
          </a:p>
        </p:txBody>
      </p:sp>
      <p:sp>
        <p:nvSpPr>
          <p:cNvPr id="5130" name="Freeform 34"/>
          <p:cNvSpPr/>
          <p:nvPr/>
        </p:nvSpPr>
        <p:spPr>
          <a:xfrm>
            <a:off x="8775700" y="4903788"/>
            <a:ext cx="1541463" cy="1728787"/>
          </a:xfrm>
          <a:custGeom>
            <a:avLst/>
            <a:gdLst/>
            <a:ahLst/>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l="0" t="0" r="0" b="0"/>
            <a:pathLst>
              <a:path w="267" h="299">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solidFill>
          <a:ln w="9525">
            <a:noFill/>
          </a:ln>
        </p:spPr>
        <p:txBody>
          <a:bodyPr/>
          <a:lstStyle/>
          <a:p>
            <a:endParaRPr lang="zh-CN" altLang="en-US"/>
          </a:p>
        </p:txBody>
      </p:sp>
      <p:sp>
        <p:nvSpPr>
          <p:cNvPr id="5131" name="Freeform 74"/>
          <p:cNvSpPr/>
          <p:nvPr/>
        </p:nvSpPr>
        <p:spPr>
          <a:xfrm>
            <a:off x="11315700" y="4527550"/>
            <a:ext cx="138113" cy="727075"/>
          </a:xfrm>
          <a:custGeom>
            <a:avLst/>
            <a:gdLst/>
            <a:ahLst/>
            <a:cxnLst>
              <a:cxn ang="0">
                <a:pos x="0" y="727075"/>
              </a:cxn>
              <a:cxn ang="0">
                <a:pos x="138113" y="599544"/>
              </a:cxn>
              <a:cxn ang="0">
                <a:pos x="138113" y="0"/>
              </a:cxn>
              <a:cxn ang="0">
                <a:pos x="5877" y="0"/>
              </a:cxn>
              <a:cxn ang="0">
                <a:pos x="0" y="727075"/>
              </a:cxn>
            </a:cxnLst>
            <a:rect l="0" t="0" r="0" b="0"/>
            <a:pathLst>
              <a:path w="94" h="496">
                <a:moveTo>
                  <a:pt x="0" y="496"/>
                </a:moveTo>
                <a:lnTo>
                  <a:pt x="94" y="409"/>
                </a:lnTo>
                <a:lnTo>
                  <a:pt x="94" y="0"/>
                </a:lnTo>
                <a:lnTo>
                  <a:pt x="4" y="0"/>
                </a:lnTo>
                <a:lnTo>
                  <a:pt x="0" y="496"/>
                </a:lnTo>
                <a:close/>
              </a:path>
            </a:pathLst>
          </a:custGeom>
          <a:solidFill>
            <a:srgbClr val="685035"/>
          </a:solidFill>
          <a:ln w="9525">
            <a:noFill/>
          </a:ln>
        </p:spPr>
        <p:txBody>
          <a:bodyPr/>
          <a:lstStyle/>
          <a:p>
            <a:endParaRPr lang="zh-CN" altLang="en-US"/>
          </a:p>
        </p:txBody>
      </p:sp>
      <p:sp>
        <p:nvSpPr>
          <p:cNvPr id="5132" name="Freeform 75"/>
          <p:cNvSpPr/>
          <p:nvPr/>
        </p:nvSpPr>
        <p:spPr>
          <a:xfrm>
            <a:off x="10137775" y="4178300"/>
            <a:ext cx="293688" cy="1417638"/>
          </a:xfrm>
          <a:custGeom>
            <a:avLst/>
            <a:gdLst/>
            <a:ahLst/>
            <a:cxnLst>
              <a:cxn ang="0">
                <a:pos x="293688" y="1417638"/>
              </a:cxn>
              <a:cxn ang="0">
                <a:pos x="0" y="1163491"/>
              </a:cxn>
              <a:cxn ang="0">
                <a:pos x="0" y="0"/>
              </a:cxn>
              <a:cxn ang="0">
                <a:pos x="293688" y="0"/>
              </a:cxn>
              <a:cxn ang="0">
                <a:pos x="293688" y="1417638"/>
              </a:cxn>
            </a:cxnLst>
            <a:rect l="0" t="0" r="0" b="0"/>
            <a:pathLst>
              <a:path w="200" h="965">
                <a:moveTo>
                  <a:pt x="200" y="965"/>
                </a:moveTo>
                <a:lnTo>
                  <a:pt x="0" y="792"/>
                </a:lnTo>
                <a:lnTo>
                  <a:pt x="0" y="0"/>
                </a:lnTo>
                <a:lnTo>
                  <a:pt x="200" y="0"/>
                </a:lnTo>
                <a:lnTo>
                  <a:pt x="200" y="965"/>
                </a:lnTo>
                <a:close/>
              </a:path>
            </a:pathLst>
          </a:custGeom>
          <a:solidFill>
            <a:srgbClr val="D3C899"/>
          </a:solidFill>
          <a:ln w="9525">
            <a:noFill/>
          </a:ln>
        </p:spPr>
        <p:txBody>
          <a:bodyPr/>
          <a:lstStyle/>
          <a:p>
            <a:endParaRPr lang="zh-CN" altLang="en-US"/>
          </a:p>
        </p:txBody>
      </p:sp>
      <p:sp>
        <p:nvSpPr>
          <p:cNvPr id="5133" name="Freeform 76"/>
          <p:cNvSpPr/>
          <p:nvPr/>
        </p:nvSpPr>
        <p:spPr>
          <a:xfrm>
            <a:off x="10502900" y="4757738"/>
            <a:ext cx="374650" cy="1771650"/>
          </a:xfrm>
          <a:custGeom>
            <a:avLst/>
            <a:gdLst/>
            <a:ahLst/>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l="0" t="0" r="0" b="0"/>
            <a:pathLst>
              <a:path w="255" h="1206">
                <a:moveTo>
                  <a:pt x="255" y="0"/>
                </a:moveTo>
                <a:lnTo>
                  <a:pt x="0" y="0"/>
                </a:lnTo>
                <a:lnTo>
                  <a:pt x="3" y="890"/>
                </a:lnTo>
                <a:lnTo>
                  <a:pt x="78" y="969"/>
                </a:lnTo>
                <a:lnTo>
                  <a:pt x="78" y="1206"/>
                </a:lnTo>
                <a:lnTo>
                  <a:pt x="255" y="1206"/>
                </a:lnTo>
                <a:lnTo>
                  <a:pt x="255" y="1146"/>
                </a:lnTo>
                <a:lnTo>
                  <a:pt x="255" y="1146"/>
                </a:lnTo>
                <a:lnTo>
                  <a:pt x="255" y="0"/>
                </a:lnTo>
                <a:close/>
              </a:path>
            </a:pathLst>
          </a:custGeom>
          <a:solidFill>
            <a:srgbClr val="D3C899"/>
          </a:solidFill>
          <a:ln w="9525">
            <a:noFill/>
          </a:ln>
        </p:spPr>
        <p:txBody>
          <a:bodyPr/>
          <a:lstStyle/>
          <a:p>
            <a:endParaRPr lang="zh-CN" altLang="en-US"/>
          </a:p>
        </p:txBody>
      </p:sp>
      <p:sp>
        <p:nvSpPr>
          <p:cNvPr id="5134" name="Freeform 77"/>
          <p:cNvSpPr/>
          <p:nvPr/>
        </p:nvSpPr>
        <p:spPr>
          <a:xfrm>
            <a:off x="10871200" y="4127500"/>
            <a:ext cx="450850" cy="2401888"/>
          </a:xfrm>
          <a:custGeom>
            <a:avLst/>
            <a:gdLst/>
            <a:ahLst/>
            <a:cxnLst>
              <a:cxn ang="0">
                <a:pos x="5874" y="2401888"/>
              </a:cxn>
              <a:cxn ang="0">
                <a:pos x="196788" y="2401888"/>
              </a:cxn>
              <a:cxn ang="0">
                <a:pos x="444976" y="2163903"/>
              </a:cxn>
              <a:cxn ang="0">
                <a:pos x="450850" y="0"/>
              </a:cxn>
              <a:cxn ang="0">
                <a:pos x="0" y="0"/>
              </a:cxn>
              <a:cxn ang="0">
                <a:pos x="5874" y="2401888"/>
              </a:cxn>
            </a:cxnLst>
            <a:rect l="0" t="0" r="0" b="0"/>
            <a:pathLst>
              <a:path w="307" h="1635">
                <a:moveTo>
                  <a:pt x="4" y="1635"/>
                </a:moveTo>
                <a:lnTo>
                  <a:pt x="134" y="1635"/>
                </a:lnTo>
                <a:lnTo>
                  <a:pt x="303" y="1473"/>
                </a:lnTo>
                <a:lnTo>
                  <a:pt x="307" y="0"/>
                </a:lnTo>
                <a:lnTo>
                  <a:pt x="0" y="0"/>
                </a:lnTo>
                <a:lnTo>
                  <a:pt x="4" y="1635"/>
                </a:lnTo>
                <a:close/>
              </a:path>
            </a:pathLst>
          </a:custGeom>
          <a:solidFill>
            <a:srgbClr val="8B7463"/>
          </a:solidFill>
          <a:ln w="9525">
            <a:noFill/>
          </a:ln>
        </p:spPr>
        <p:txBody>
          <a:bodyPr/>
          <a:lstStyle/>
          <a:p>
            <a:endParaRPr lang="zh-CN" altLang="en-US"/>
          </a:p>
        </p:txBody>
      </p:sp>
      <p:sp>
        <p:nvSpPr>
          <p:cNvPr id="5135" name="Freeform 78"/>
          <p:cNvSpPr/>
          <p:nvPr/>
        </p:nvSpPr>
        <p:spPr>
          <a:xfrm>
            <a:off x="10323513" y="4578350"/>
            <a:ext cx="293687" cy="1381125"/>
          </a:xfrm>
          <a:custGeom>
            <a:avLst/>
            <a:gdLst/>
            <a:ahLst/>
            <a:cxnLst>
              <a:cxn ang="0">
                <a:pos x="293687" y="1381125"/>
              </a:cxn>
              <a:cxn ang="0">
                <a:pos x="0" y="1121338"/>
              </a:cxn>
              <a:cxn ang="0">
                <a:pos x="0" y="0"/>
              </a:cxn>
              <a:cxn ang="0">
                <a:pos x="293687" y="0"/>
              </a:cxn>
              <a:cxn ang="0">
                <a:pos x="293687" y="1381125"/>
              </a:cxn>
            </a:cxnLst>
            <a:rect l="0" t="0" r="0" b="0"/>
            <a:pathLst>
              <a:path w="200" h="941">
                <a:moveTo>
                  <a:pt x="200" y="941"/>
                </a:moveTo>
                <a:lnTo>
                  <a:pt x="0" y="764"/>
                </a:lnTo>
                <a:lnTo>
                  <a:pt x="0" y="0"/>
                </a:lnTo>
                <a:lnTo>
                  <a:pt x="200" y="0"/>
                </a:lnTo>
                <a:lnTo>
                  <a:pt x="200" y="941"/>
                </a:lnTo>
                <a:close/>
              </a:path>
            </a:pathLst>
          </a:custGeom>
          <a:solidFill>
            <a:srgbClr val="B69361"/>
          </a:solidFill>
          <a:ln w="9525">
            <a:noFill/>
          </a:ln>
        </p:spPr>
        <p:txBody>
          <a:bodyPr/>
          <a:lstStyle/>
          <a:p>
            <a:endParaRPr lang="zh-CN" altLang="en-US"/>
          </a:p>
        </p:txBody>
      </p:sp>
      <p:sp>
        <p:nvSpPr>
          <p:cNvPr id="5136" name="Freeform 79"/>
          <p:cNvSpPr/>
          <p:nvPr/>
        </p:nvSpPr>
        <p:spPr>
          <a:xfrm>
            <a:off x="10502900" y="4289425"/>
            <a:ext cx="374650" cy="1682750"/>
          </a:xfrm>
          <a:custGeom>
            <a:avLst/>
            <a:gdLst/>
            <a:ahLst/>
            <a:cxnLst>
              <a:cxn ang="0">
                <a:pos x="374650" y="1682750"/>
              </a:cxn>
              <a:cxn ang="0">
                <a:pos x="4408" y="1306848"/>
              </a:cxn>
              <a:cxn ang="0">
                <a:pos x="0" y="0"/>
              </a:cxn>
              <a:cxn ang="0">
                <a:pos x="374650" y="0"/>
              </a:cxn>
              <a:cxn ang="0">
                <a:pos x="374650" y="1682750"/>
              </a:cxn>
            </a:cxnLst>
            <a:rect l="0" t="0" r="0" b="0"/>
            <a:pathLst>
              <a:path w="255" h="1146">
                <a:moveTo>
                  <a:pt x="255" y="1146"/>
                </a:moveTo>
                <a:lnTo>
                  <a:pt x="3" y="890"/>
                </a:lnTo>
                <a:lnTo>
                  <a:pt x="0" y="0"/>
                </a:lnTo>
                <a:lnTo>
                  <a:pt x="255" y="0"/>
                </a:lnTo>
                <a:lnTo>
                  <a:pt x="255" y="1146"/>
                </a:lnTo>
                <a:close/>
              </a:path>
            </a:pathLst>
          </a:custGeom>
          <a:solidFill>
            <a:srgbClr val="8B6B47"/>
          </a:solidFill>
          <a:ln w="9525">
            <a:noFill/>
          </a:ln>
        </p:spPr>
        <p:txBody>
          <a:bodyPr/>
          <a:lstStyle/>
          <a:p>
            <a:endParaRPr lang="zh-CN" altLang="en-US"/>
          </a:p>
        </p:txBody>
      </p:sp>
      <p:sp>
        <p:nvSpPr>
          <p:cNvPr id="5137" name="Freeform 80"/>
          <p:cNvSpPr/>
          <p:nvPr/>
        </p:nvSpPr>
        <p:spPr>
          <a:xfrm>
            <a:off x="10877550" y="4289425"/>
            <a:ext cx="295275" cy="1892300"/>
          </a:xfrm>
          <a:custGeom>
            <a:avLst/>
            <a:gdLst/>
            <a:ahLst/>
            <a:cxnLst>
              <a:cxn ang="0">
                <a:pos x="0" y="1892300"/>
              </a:cxn>
              <a:cxn ang="0">
                <a:pos x="295275" y="1638132"/>
              </a:cxn>
              <a:cxn ang="0">
                <a:pos x="295275" y="0"/>
              </a:cxn>
              <a:cxn ang="0">
                <a:pos x="0" y="0"/>
              </a:cxn>
              <a:cxn ang="0">
                <a:pos x="0" y="1892300"/>
              </a:cxn>
            </a:cxnLst>
            <a:rect l="0" t="0" r="0" b="0"/>
            <a:pathLst>
              <a:path w="201" h="1288">
                <a:moveTo>
                  <a:pt x="0" y="1288"/>
                </a:moveTo>
                <a:lnTo>
                  <a:pt x="201" y="1115"/>
                </a:lnTo>
                <a:lnTo>
                  <a:pt x="201" y="0"/>
                </a:lnTo>
                <a:lnTo>
                  <a:pt x="0" y="0"/>
                </a:lnTo>
                <a:lnTo>
                  <a:pt x="0" y="1288"/>
                </a:lnTo>
                <a:close/>
              </a:path>
            </a:pathLst>
          </a:custGeom>
          <a:solidFill>
            <a:srgbClr val="685035"/>
          </a:solidFill>
          <a:ln w="9525">
            <a:noFill/>
          </a:ln>
        </p:spPr>
        <p:txBody>
          <a:bodyPr/>
          <a:lstStyle/>
          <a:p>
            <a:endParaRPr lang="zh-CN" altLang="en-US"/>
          </a:p>
        </p:txBody>
      </p:sp>
      <p:sp>
        <p:nvSpPr>
          <p:cNvPr id="5138" name="Freeform 81"/>
          <p:cNvSpPr/>
          <p:nvPr/>
        </p:nvSpPr>
        <p:spPr>
          <a:xfrm>
            <a:off x="10715625" y="4289425"/>
            <a:ext cx="160338" cy="1347788"/>
          </a:xfrm>
          <a:custGeom>
            <a:avLst/>
            <a:gdLst/>
            <a:ahLst/>
            <a:cxnLst>
              <a:cxn ang="0">
                <a:pos x="160338" y="1347788"/>
              </a:cxn>
              <a:cxn ang="0">
                <a:pos x="0" y="1168670"/>
              </a:cxn>
              <a:cxn ang="0">
                <a:pos x="0" y="0"/>
              </a:cxn>
              <a:cxn ang="0">
                <a:pos x="160338" y="0"/>
              </a:cxn>
              <a:cxn ang="0">
                <a:pos x="160338" y="1347788"/>
              </a:cxn>
            </a:cxnLst>
            <a:rect l="0" t="0" r="0" b="0"/>
            <a:pathLst>
              <a:path w="110" h="918">
                <a:moveTo>
                  <a:pt x="110" y="918"/>
                </a:moveTo>
                <a:lnTo>
                  <a:pt x="0" y="796"/>
                </a:lnTo>
                <a:lnTo>
                  <a:pt x="0" y="0"/>
                </a:lnTo>
                <a:lnTo>
                  <a:pt x="110" y="0"/>
                </a:lnTo>
                <a:lnTo>
                  <a:pt x="110" y="918"/>
                </a:lnTo>
                <a:close/>
              </a:path>
            </a:pathLst>
          </a:custGeom>
          <a:solidFill>
            <a:srgbClr val="B69361"/>
          </a:solidFill>
          <a:ln w="9525">
            <a:noFill/>
          </a:ln>
        </p:spPr>
        <p:txBody>
          <a:bodyPr/>
          <a:lstStyle/>
          <a:p>
            <a:endParaRPr lang="zh-CN" altLang="en-US"/>
          </a:p>
        </p:txBody>
      </p:sp>
      <p:sp>
        <p:nvSpPr>
          <p:cNvPr id="5139" name="Freeform 82"/>
          <p:cNvSpPr/>
          <p:nvPr/>
        </p:nvSpPr>
        <p:spPr>
          <a:xfrm>
            <a:off x="10877550" y="4289425"/>
            <a:ext cx="214313" cy="1516063"/>
          </a:xfrm>
          <a:custGeom>
            <a:avLst/>
            <a:gdLst/>
            <a:ahLst/>
            <a:cxnLst>
              <a:cxn ang="0">
                <a:pos x="0" y="1516063"/>
              </a:cxn>
              <a:cxn ang="0">
                <a:pos x="208441" y="1307457"/>
              </a:cxn>
              <a:cxn ang="0">
                <a:pos x="214313" y="0"/>
              </a:cxn>
              <a:cxn ang="0">
                <a:pos x="0" y="0"/>
              </a:cxn>
              <a:cxn ang="0">
                <a:pos x="0" y="1516063"/>
              </a:cxn>
            </a:cxnLst>
            <a:rect l="0" t="0" r="0" b="0"/>
            <a:pathLst>
              <a:path w="146" h="1032">
                <a:moveTo>
                  <a:pt x="0" y="1032"/>
                </a:moveTo>
                <a:lnTo>
                  <a:pt x="142" y="890"/>
                </a:lnTo>
                <a:lnTo>
                  <a:pt x="146" y="0"/>
                </a:lnTo>
                <a:lnTo>
                  <a:pt x="0" y="0"/>
                </a:lnTo>
                <a:lnTo>
                  <a:pt x="0" y="1032"/>
                </a:lnTo>
                <a:close/>
              </a:path>
            </a:pathLst>
          </a:custGeom>
          <a:solidFill>
            <a:srgbClr val="D3C899"/>
          </a:solidFill>
          <a:ln w="9525">
            <a:noFill/>
          </a:ln>
        </p:spPr>
        <p:txBody>
          <a:bodyPr/>
          <a:lstStyle/>
          <a:p>
            <a:endParaRPr lang="zh-CN" altLang="en-US"/>
          </a:p>
        </p:txBody>
      </p:sp>
      <p:sp>
        <p:nvSpPr>
          <p:cNvPr id="5140" name="Freeform 83"/>
          <p:cNvSpPr/>
          <p:nvPr/>
        </p:nvSpPr>
        <p:spPr>
          <a:xfrm>
            <a:off x="9890125" y="3375025"/>
            <a:ext cx="1638300" cy="1389063"/>
          </a:xfrm>
          <a:custGeom>
            <a:avLst/>
            <a:gdLst/>
            <a:ahLst/>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l="0" t="0" r="0" b="0"/>
            <a:pathLst>
              <a:path w="284" h="240">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solidFill>
          <a:ln w="9525">
            <a:noFill/>
          </a:ln>
        </p:spPr>
        <p:txBody>
          <a:bodyPr/>
          <a:lstStyle/>
          <a:p>
            <a:endParaRPr lang="zh-CN" altLang="en-US"/>
          </a:p>
        </p:txBody>
      </p:sp>
      <p:sp>
        <p:nvSpPr>
          <p:cNvPr id="5141" name="Freeform 84"/>
          <p:cNvSpPr/>
          <p:nvPr/>
        </p:nvSpPr>
        <p:spPr>
          <a:xfrm>
            <a:off x="10431463" y="3375025"/>
            <a:ext cx="1096962" cy="1389063"/>
          </a:xfrm>
          <a:custGeom>
            <a:avLst/>
            <a:gdLst/>
            <a:ahLst/>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l="0" t="0" r="0" b="0"/>
            <a:pathLst>
              <a:path w="190" h="24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solidFill>
          <a:ln w="9525">
            <a:noFill/>
          </a:ln>
        </p:spPr>
        <p:txBody>
          <a:bodyPr/>
          <a:lstStyle/>
          <a:p>
            <a:endParaRPr lang="zh-CN" altLang="en-US"/>
          </a:p>
        </p:txBody>
      </p:sp>
      <p:sp>
        <p:nvSpPr>
          <p:cNvPr id="5142" name="Freeform 85"/>
          <p:cNvSpPr/>
          <p:nvPr/>
        </p:nvSpPr>
        <p:spPr>
          <a:xfrm>
            <a:off x="11004550" y="3578225"/>
            <a:ext cx="523875" cy="1023938"/>
          </a:xfrm>
          <a:custGeom>
            <a:avLst/>
            <a:gdLst/>
            <a:ahLst/>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l="0" t="0" r="0" b="0"/>
            <a:pathLst>
              <a:path w="91" h="177">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solidFill>
          <a:ln w="9525">
            <a:noFill/>
          </a:ln>
        </p:spPr>
        <p:txBody>
          <a:bodyPr/>
          <a:lstStyle/>
          <a:p>
            <a:endParaRPr lang="zh-CN" altLang="en-US"/>
          </a:p>
        </p:txBody>
      </p:sp>
      <p:sp>
        <p:nvSpPr>
          <p:cNvPr id="5143" name="Freeform 86"/>
          <p:cNvSpPr/>
          <p:nvPr/>
        </p:nvSpPr>
        <p:spPr>
          <a:xfrm>
            <a:off x="11079163" y="4202113"/>
            <a:ext cx="530225" cy="561975"/>
          </a:xfrm>
          <a:custGeom>
            <a:avLst/>
            <a:gdLst/>
            <a:ahLst/>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l="0" t="0" r="0" b="0"/>
            <a:pathLst>
              <a:path w="92" h="97">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solidFill>
          <a:ln w="9525">
            <a:noFill/>
          </a:ln>
        </p:spPr>
        <p:txBody>
          <a:bodyPr/>
          <a:lstStyle/>
          <a:p>
            <a:endParaRPr lang="zh-CN" altLang="en-US"/>
          </a:p>
        </p:txBody>
      </p:sp>
      <p:sp>
        <p:nvSpPr>
          <p:cNvPr id="5144" name="Oval 87"/>
          <p:cNvSpPr/>
          <p:nvPr/>
        </p:nvSpPr>
        <p:spPr>
          <a:xfrm>
            <a:off x="11661775" y="4243388"/>
            <a:ext cx="155575" cy="150812"/>
          </a:xfrm>
          <a:prstGeom prst="ellipse">
            <a:avLst/>
          </a:prstGeom>
          <a:solidFill>
            <a:srgbClr val="00AC65"/>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5" name="Oval 88"/>
          <p:cNvSpPr/>
          <p:nvPr/>
        </p:nvSpPr>
        <p:spPr>
          <a:xfrm>
            <a:off x="10385425" y="4849813"/>
            <a:ext cx="174625" cy="179387"/>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6" name="Oval 89"/>
          <p:cNvSpPr/>
          <p:nvPr/>
        </p:nvSpPr>
        <p:spPr>
          <a:xfrm>
            <a:off x="9940925" y="3594100"/>
            <a:ext cx="144463" cy="139700"/>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7" name="Oval 90"/>
          <p:cNvSpPr/>
          <p:nvPr/>
        </p:nvSpPr>
        <p:spPr>
          <a:xfrm>
            <a:off x="10652125" y="3733800"/>
            <a:ext cx="168275" cy="168275"/>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8" name="Oval 91"/>
          <p:cNvSpPr/>
          <p:nvPr/>
        </p:nvSpPr>
        <p:spPr>
          <a:xfrm>
            <a:off x="10560050" y="3987800"/>
            <a:ext cx="392113" cy="388938"/>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9" name="Freeform 92"/>
          <p:cNvSpPr/>
          <p:nvPr/>
        </p:nvSpPr>
        <p:spPr>
          <a:xfrm>
            <a:off x="9109075" y="5648325"/>
            <a:ext cx="98425" cy="301625"/>
          </a:xfrm>
          <a:custGeom>
            <a:avLst/>
            <a:gdLst/>
            <a:ahLst/>
            <a:cxnLst>
              <a:cxn ang="0">
                <a:pos x="98425" y="301625"/>
              </a:cxn>
              <a:cxn ang="0">
                <a:pos x="0" y="225115"/>
              </a:cxn>
              <a:cxn ang="0">
                <a:pos x="0" y="75038"/>
              </a:cxn>
              <a:cxn ang="0">
                <a:pos x="98425" y="0"/>
              </a:cxn>
              <a:cxn ang="0">
                <a:pos x="98425" y="301625"/>
              </a:cxn>
            </a:cxnLst>
            <a:rect l="0" t="0" r="0" b="0"/>
            <a:pathLst>
              <a:path w="67" h="205">
                <a:moveTo>
                  <a:pt x="67" y="205"/>
                </a:moveTo>
                <a:lnTo>
                  <a:pt x="0" y="153"/>
                </a:lnTo>
                <a:lnTo>
                  <a:pt x="0" y="51"/>
                </a:lnTo>
                <a:lnTo>
                  <a:pt x="67" y="0"/>
                </a:lnTo>
                <a:lnTo>
                  <a:pt x="67" y="205"/>
                </a:lnTo>
                <a:close/>
              </a:path>
            </a:pathLst>
          </a:custGeom>
          <a:solidFill>
            <a:srgbClr val="D3B899"/>
          </a:solidFill>
          <a:ln w="9525">
            <a:noFill/>
          </a:ln>
        </p:spPr>
        <p:txBody>
          <a:bodyPr/>
          <a:lstStyle/>
          <a:p>
            <a:endParaRPr lang="zh-CN" altLang="en-US"/>
          </a:p>
        </p:txBody>
      </p:sp>
      <p:sp>
        <p:nvSpPr>
          <p:cNvPr id="5150" name="Freeform 93"/>
          <p:cNvSpPr/>
          <p:nvPr/>
        </p:nvSpPr>
        <p:spPr>
          <a:xfrm>
            <a:off x="9202738" y="5208588"/>
            <a:ext cx="346075" cy="1638300"/>
          </a:xfrm>
          <a:custGeom>
            <a:avLst/>
            <a:gdLst/>
            <a:ahLst/>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l="0" t="0" r="0" b="0"/>
            <a:pathLst>
              <a:path w="236" h="1115">
                <a:moveTo>
                  <a:pt x="236" y="863"/>
                </a:moveTo>
                <a:lnTo>
                  <a:pt x="232" y="0"/>
                </a:lnTo>
                <a:lnTo>
                  <a:pt x="0" y="0"/>
                </a:lnTo>
                <a:lnTo>
                  <a:pt x="0" y="631"/>
                </a:lnTo>
                <a:lnTo>
                  <a:pt x="94" y="709"/>
                </a:lnTo>
                <a:lnTo>
                  <a:pt x="94" y="1115"/>
                </a:lnTo>
                <a:lnTo>
                  <a:pt x="236" y="1115"/>
                </a:lnTo>
                <a:lnTo>
                  <a:pt x="236" y="863"/>
                </a:lnTo>
                <a:lnTo>
                  <a:pt x="236" y="863"/>
                </a:lnTo>
                <a:close/>
              </a:path>
            </a:pathLst>
          </a:custGeom>
          <a:solidFill>
            <a:srgbClr val="9B7455"/>
          </a:solidFill>
          <a:ln w="9525">
            <a:noFill/>
          </a:ln>
        </p:spPr>
        <p:txBody>
          <a:bodyPr/>
          <a:lstStyle/>
          <a:p>
            <a:endParaRPr lang="zh-CN" altLang="en-US"/>
          </a:p>
        </p:txBody>
      </p:sp>
      <p:sp>
        <p:nvSpPr>
          <p:cNvPr id="5151" name="Freeform 94"/>
          <p:cNvSpPr/>
          <p:nvPr/>
        </p:nvSpPr>
        <p:spPr>
          <a:xfrm>
            <a:off x="9544050" y="5208588"/>
            <a:ext cx="352425" cy="1211262"/>
          </a:xfrm>
          <a:custGeom>
            <a:avLst/>
            <a:gdLst/>
            <a:ahLst/>
            <a:cxnLst>
              <a:cxn ang="0">
                <a:pos x="0" y="1211262"/>
              </a:cxn>
              <a:cxn ang="0">
                <a:pos x="346551" y="856997"/>
              </a:cxn>
              <a:cxn ang="0">
                <a:pos x="352425" y="0"/>
              </a:cxn>
              <a:cxn ang="0">
                <a:pos x="5874" y="0"/>
              </a:cxn>
              <a:cxn ang="0">
                <a:pos x="0" y="1211262"/>
              </a:cxn>
            </a:cxnLst>
            <a:rect l="0" t="0" r="0" b="0"/>
            <a:pathLst>
              <a:path w="240" h="824">
                <a:moveTo>
                  <a:pt x="0" y="824"/>
                </a:moveTo>
                <a:lnTo>
                  <a:pt x="236" y="583"/>
                </a:lnTo>
                <a:lnTo>
                  <a:pt x="240" y="0"/>
                </a:lnTo>
                <a:lnTo>
                  <a:pt x="4" y="0"/>
                </a:lnTo>
                <a:lnTo>
                  <a:pt x="0" y="824"/>
                </a:lnTo>
                <a:close/>
              </a:path>
            </a:pathLst>
          </a:custGeom>
          <a:solidFill>
            <a:srgbClr val="8B7463"/>
          </a:solidFill>
          <a:ln w="9525">
            <a:noFill/>
          </a:ln>
        </p:spPr>
        <p:txBody>
          <a:bodyPr/>
          <a:lstStyle/>
          <a:p>
            <a:endParaRPr lang="zh-CN" altLang="en-US"/>
          </a:p>
        </p:txBody>
      </p:sp>
      <p:sp>
        <p:nvSpPr>
          <p:cNvPr id="5152" name="Freeform 95"/>
          <p:cNvSpPr/>
          <p:nvPr/>
        </p:nvSpPr>
        <p:spPr>
          <a:xfrm>
            <a:off x="9544050" y="5208588"/>
            <a:ext cx="212725" cy="933450"/>
          </a:xfrm>
          <a:custGeom>
            <a:avLst/>
            <a:gdLst/>
            <a:ahLst/>
            <a:cxnLst>
              <a:cxn ang="0">
                <a:pos x="212725" y="748230"/>
              </a:cxn>
              <a:cxn ang="0">
                <a:pos x="212725" y="0"/>
              </a:cxn>
              <a:cxn ang="0">
                <a:pos x="0" y="0"/>
              </a:cxn>
              <a:cxn ang="0">
                <a:pos x="5868" y="933450"/>
              </a:cxn>
              <a:cxn ang="0">
                <a:pos x="212725" y="748230"/>
              </a:cxn>
            </a:cxnLst>
            <a:rect l="0" t="0" r="0" b="0"/>
            <a:pathLst>
              <a:path w="145" h="635">
                <a:moveTo>
                  <a:pt x="145" y="509"/>
                </a:moveTo>
                <a:lnTo>
                  <a:pt x="145" y="0"/>
                </a:lnTo>
                <a:lnTo>
                  <a:pt x="0" y="0"/>
                </a:lnTo>
                <a:lnTo>
                  <a:pt x="4" y="635"/>
                </a:lnTo>
                <a:lnTo>
                  <a:pt x="145" y="509"/>
                </a:lnTo>
                <a:close/>
              </a:path>
            </a:pathLst>
          </a:custGeom>
          <a:solidFill>
            <a:srgbClr val="685035"/>
          </a:solidFill>
          <a:ln w="9525">
            <a:noFill/>
          </a:ln>
        </p:spPr>
        <p:txBody>
          <a:bodyPr/>
          <a:lstStyle/>
          <a:p>
            <a:endParaRPr lang="zh-CN" altLang="en-US"/>
          </a:p>
        </p:txBody>
      </p:sp>
      <p:sp>
        <p:nvSpPr>
          <p:cNvPr id="5153" name="Freeform 96"/>
          <p:cNvSpPr/>
          <p:nvPr/>
        </p:nvSpPr>
        <p:spPr>
          <a:xfrm>
            <a:off x="9369425" y="5208588"/>
            <a:ext cx="179388" cy="868362"/>
          </a:xfrm>
          <a:custGeom>
            <a:avLst/>
            <a:gdLst/>
            <a:ahLst/>
            <a:cxnLst>
              <a:cxn ang="0">
                <a:pos x="179388" y="868362"/>
              </a:cxn>
              <a:cxn ang="0">
                <a:pos x="5882" y="700861"/>
              </a:cxn>
              <a:cxn ang="0">
                <a:pos x="0" y="0"/>
              </a:cxn>
              <a:cxn ang="0">
                <a:pos x="173506" y="0"/>
              </a:cxn>
              <a:cxn ang="0">
                <a:pos x="179388" y="868362"/>
              </a:cxn>
            </a:cxnLst>
            <a:rect l="0" t="0" r="0" b="0"/>
            <a:pathLst>
              <a:path w="122" h="591">
                <a:moveTo>
                  <a:pt x="122" y="591"/>
                </a:moveTo>
                <a:lnTo>
                  <a:pt x="4" y="477"/>
                </a:lnTo>
                <a:lnTo>
                  <a:pt x="0" y="0"/>
                </a:lnTo>
                <a:lnTo>
                  <a:pt x="118" y="0"/>
                </a:lnTo>
                <a:lnTo>
                  <a:pt x="122" y="591"/>
                </a:lnTo>
                <a:close/>
              </a:path>
            </a:pathLst>
          </a:custGeom>
          <a:solidFill>
            <a:srgbClr val="B69361"/>
          </a:solidFill>
          <a:ln w="9525">
            <a:noFill/>
          </a:ln>
        </p:spPr>
        <p:txBody>
          <a:bodyPr/>
          <a:lstStyle/>
          <a:p>
            <a:endParaRPr lang="zh-CN" altLang="en-US"/>
          </a:p>
        </p:txBody>
      </p:sp>
      <p:sp>
        <p:nvSpPr>
          <p:cNvPr id="5154" name="Freeform 97"/>
          <p:cNvSpPr/>
          <p:nvPr/>
        </p:nvSpPr>
        <p:spPr>
          <a:xfrm>
            <a:off x="9294813" y="5208588"/>
            <a:ext cx="254000" cy="642937"/>
          </a:xfrm>
          <a:custGeom>
            <a:avLst/>
            <a:gdLst/>
            <a:ahLst/>
            <a:cxnLst>
              <a:cxn ang="0">
                <a:pos x="248127" y="642937"/>
              </a:cxn>
              <a:cxn ang="0">
                <a:pos x="0" y="411010"/>
              </a:cxn>
              <a:cxn ang="0">
                <a:pos x="0" y="0"/>
              </a:cxn>
              <a:cxn ang="0">
                <a:pos x="254000" y="0"/>
              </a:cxn>
              <a:cxn ang="0">
                <a:pos x="248127" y="642937"/>
              </a:cxn>
            </a:cxnLst>
            <a:rect l="0" t="0" r="0" b="0"/>
            <a:pathLst>
              <a:path w="173" h="438">
                <a:moveTo>
                  <a:pt x="169" y="438"/>
                </a:moveTo>
                <a:lnTo>
                  <a:pt x="0" y="280"/>
                </a:lnTo>
                <a:lnTo>
                  <a:pt x="0" y="0"/>
                </a:lnTo>
                <a:lnTo>
                  <a:pt x="173" y="0"/>
                </a:lnTo>
                <a:lnTo>
                  <a:pt x="169" y="438"/>
                </a:lnTo>
                <a:close/>
              </a:path>
            </a:pathLst>
          </a:custGeom>
          <a:solidFill>
            <a:srgbClr val="D3B899"/>
          </a:solidFill>
          <a:ln w="9525">
            <a:noFill/>
          </a:ln>
        </p:spPr>
        <p:txBody>
          <a:bodyPr/>
          <a:lstStyle/>
          <a:p>
            <a:endParaRPr lang="zh-CN" altLang="en-US"/>
          </a:p>
        </p:txBody>
      </p:sp>
      <p:sp>
        <p:nvSpPr>
          <p:cNvPr id="5155" name="Freeform 98"/>
          <p:cNvSpPr/>
          <p:nvPr/>
        </p:nvSpPr>
        <p:spPr>
          <a:xfrm>
            <a:off x="9548813" y="5602288"/>
            <a:ext cx="87312" cy="369887"/>
          </a:xfrm>
          <a:custGeom>
            <a:avLst/>
            <a:gdLst/>
            <a:ahLst/>
            <a:cxnLst>
              <a:cxn ang="0">
                <a:pos x="0" y="369887"/>
              </a:cxn>
              <a:cxn ang="0">
                <a:pos x="87312" y="295029"/>
              </a:cxn>
              <a:cxn ang="0">
                <a:pos x="87312" y="80729"/>
              </a:cxn>
              <a:cxn ang="0">
                <a:pos x="0" y="0"/>
              </a:cxn>
              <a:cxn ang="0">
                <a:pos x="0" y="369887"/>
              </a:cxn>
            </a:cxnLst>
            <a:rect l="0" t="0" r="0" b="0"/>
            <a:pathLst>
              <a:path w="59" h="252">
                <a:moveTo>
                  <a:pt x="0" y="252"/>
                </a:moveTo>
                <a:lnTo>
                  <a:pt x="59" y="201"/>
                </a:lnTo>
                <a:lnTo>
                  <a:pt x="59" y="55"/>
                </a:lnTo>
                <a:lnTo>
                  <a:pt x="0" y="0"/>
                </a:lnTo>
                <a:lnTo>
                  <a:pt x="0" y="252"/>
                </a:lnTo>
                <a:close/>
              </a:path>
            </a:pathLst>
          </a:custGeom>
          <a:solidFill>
            <a:srgbClr val="8B7463"/>
          </a:solidFill>
          <a:ln w="9525">
            <a:noFill/>
          </a:ln>
        </p:spPr>
        <p:txBody>
          <a:bodyPr/>
          <a:lstStyle/>
          <a:p>
            <a:endParaRPr lang="zh-CN" altLang="en-US"/>
          </a:p>
        </p:txBody>
      </p:sp>
      <p:sp>
        <p:nvSpPr>
          <p:cNvPr id="5156" name="Oval 99"/>
          <p:cNvSpPr/>
          <p:nvPr/>
        </p:nvSpPr>
        <p:spPr>
          <a:xfrm>
            <a:off x="10052050" y="5551488"/>
            <a:ext cx="200025" cy="201612"/>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7" name="Oval 100"/>
          <p:cNvSpPr/>
          <p:nvPr/>
        </p:nvSpPr>
        <p:spPr>
          <a:xfrm>
            <a:off x="8556625" y="4429125"/>
            <a:ext cx="230188" cy="230188"/>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8" name="Freeform 104"/>
          <p:cNvSpPr/>
          <p:nvPr/>
        </p:nvSpPr>
        <p:spPr>
          <a:xfrm>
            <a:off x="9097963" y="4289425"/>
            <a:ext cx="207962" cy="104775"/>
          </a:xfrm>
          <a:custGeom>
            <a:avLst/>
            <a:gdLst/>
            <a:ahLst/>
            <a:cxnLst>
              <a:cxn ang="0">
                <a:pos x="103981" y="0"/>
              </a:cxn>
              <a:cxn ang="0">
                <a:pos x="0" y="104775"/>
              </a:cxn>
              <a:cxn ang="0">
                <a:pos x="207962" y="104775"/>
              </a:cxn>
              <a:cxn ang="0">
                <a:pos x="103981"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368D4B"/>
          </a:solidFill>
          <a:ln w="9525">
            <a:noFill/>
          </a:ln>
        </p:spPr>
        <p:txBody>
          <a:bodyPr/>
          <a:lstStyle/>
          <a:p>
            <a:endParaRPr lang="zh-CN" altLang="en-US"/>
          </a:p>
        </p:txBody>
      </p:sp>
      <p:sp>
        <p:nvSpPr>
          <p:cNvPr id="5159" name="Freeform 105"/>
          <p:cNvSpPr/>
          <p:nvPr/>
        </p:nvSpPr>
        <p:spPr>
          <a:xfrm>
            <a:off x="8169275" y="4832350"/>
            <a:ext cx="207963" cy="104775"/>
          </a:xfrm>
          <a:custGeom>
            <a:avLst/>
            <a:gdLst/>
            <a:ahLst/>
            <a:cxnLst>
              <a:cxn ang="0">
                <a:pos x="103982" y="0"/>
              </a:cxn>
              <a:cxn ang="0">
                <a:pos x="0" y="104775"/>
              </a:cxn>
              <a:cxn ang="0">
                <a:pos x="207963" y="104775"/>
              </a:cxn>
              <a:cxn ang="0">
                <a:pos x="103982"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0" name="Freeform 106"/>
          <p:cNvSpPr/>
          <p:nvPr/>
        </p:nvSpPr>
        <p:spPr>
          <a:xfrm>
            <a:off x="7839075" y="5291138"/>
            <a:ext cx="209550" cy="103187"/>
          </a:xfrm>
          <a:custGeom>
            <a:avLst/>
            <a:gdLst/>
            <a:ahLst/>
            <a:cxnLst>
              <a:cxn ang="0">
                <a:pos x="104775" y="0"/>
              </a:cxn>
              <a:cxn ang="0">
                <a:pos x="0" y="103187"/>
              </a:cxn>
              <a:cxn ang="0">
                <a:pos x="209550" y="103187"/>
              </a:cxn>
              <a:cxn ang="0">
                <a:pos x="104775"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1" name="Freeform 107"/>
          <p:cNvSpPr/>
          <p:nvPr/>
        </p:nvSpPr>
        <p:spPr>
          <a:xfrm>
            <a:off x="8401050" y="5527675"/>
            <a:ext cx="182563" cy="92075"/>
          </a:xfrm>
          <a:custGeom>
            <a:avLst/>
            <a:gdLst/>
            <a:ahLst/>
            <a:cxnLst>
              <a:cxn ang="0">
                <a:pos x="91282" y="0"/>
              </a:cxn>
              <a:cxn ang="0">
                <a:pos x="0" y="92075"/>
              </a:cxn>
              <a:cxn ang="0">
                <a:pos x="182563" y="92075"/>
              </a:cxn>
              <a:cxn ang="0">
                <a:pos x="91282" y="0"/>
              </a:cxn>
            </a:cxnLst>
            <a:rect l="0" t="0" r="0" b="0"/>
            <a:pathLst>
              <a:path w="32" h="16">
                <a:moveTo>
                  <a:pt x="16" y="0"/>
                </a:moveTo>
                <a:cubicBezTo>
                  <a:pt x="7" y="0"/>
                  <a:pt x="0" y="7"/>
                  <a:pt x="0" y="16"/>
                </a:cubicBezTo>
                <a:cubicBezTo>
                  <a:pt x="32" y="16"/>
                  <a:pt x="32" y="16"/>
                  <a:pt x="32" y="16"/>
                </a:cubicBezTo>
                <a:cubicBezTo>
                  <a:pt x="32" y="7"/>
                  <a:pt x="24" y="0"/>
                  <a:pt x="16" y="0"/>
                </a:cubicBezTo>
                <a:close/>
              </a:path>
            </a:pathLst>
          </a:custGeom>
          <a:solidFill>
            <a:srgbClr val="7FA331"/>
          </a:solidFill>
          <a:ln w="9525">
            <a:noFill/>
          </a:ln>
        </p:spPr>
        <p:txBody>
          <a:bodyPr/>
          <a:lstStyle/>
          <a:p>
            <a:endParaRPr lang="zh-CN" altLang="en-US"/>
          </a:p>
        </p:txBody>
      </p:sp>
      <p:sp>
        <p:nvSpPr>
          <p:cNvPr id="5162" name="Freeform 108"/>
          <p:cNvSpPr/>
          <p:nvPr/>
        </p:nvSpPr>
        <p:spPr>
          <a:xfrm>
            <a:off x="8694738" y="5280025"/>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3" name="Freeform 109"/>
          <p:cNvSpPr/>
          <p:nvPr/>
        </p:nvSpPr>
        <p:spPr>
          <a:xfrm>
            <a:off x="8694738" y="5689600"/>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4" name="Freeform 110"/>
          <p:cNvSpPr/>
          <p:nvPr/>
        </p:nvSpPr>
        <p:spPr>
          <a:xfrm>
            <a:off x="8677275" y="3733800"/>
            <a:ext cx="196850" cy="98425"/>
          </a:xfrm>
          <a:custGeom>
            <a:avLst/>
            <a:gdLst/>
            <a:ahLst/>
            <a:cxnLst>
              <a:cxn ang="0">
                <a:pos x="98425" y="0"/>
              </a:cxn>
              <a:cxn ang="0">
                <a:pos x="0" y="98425"/>
              </a:cxn>
              <a:cxn ang="0">
                <a:pos x="196850" y="98425"/>
              </a:cxn>
              <a:cxn ang="0">
                <a:pos x="98425" y="0"/>
              </a:cxn>
            </a:cxnLst>
            <a:rect l="0" t="0" r="0" b="0"/>
            <a:pathLst>
              <a:path w="34" h="17">
                <a:moveTo>
                  <a:pt x="17" y="0"/>
                </a:moveTo>
                <a:cubicBezTo>
                  <a:pt x="7" y="0"/>
                  <a:pt x="0" y="8"/>
                  <a:pt x="0" y="17"/>
                </a:cubicBezTo>
                <a:cubicBezTo>
                  <a:pt x="34" y="17"/>
                  <a:pt x="34" y="17"/>
                  <a:pt x="34" y="17"/>
                </a:cubicBezTo>
                <a:cubicBezTo>
                  <a:pt x="34" y="8"/>
                  <a:pt x="26" y="0"/>
                  <a:pt x="17" y="0"/>
                </a:cubicBezTo>
                <a:close/>
              </a:path>
            </a:pathLst>
          </a:custGeom>
          <a:solidFill>
            <a:srgbClr val="368D4B"/>
          </a:solidFill>
          <a:ln w="9525">
            <a:noFill/>
          </a:ln>
        </p:spPr>
        <p:txBody>
          <a:bodyPr/>
          <a:lstStyle/>
          <a:p>
            <a:endParaRPr lang="zh-CN" altLang="en-US"/>
          </a:p>
        </p:txBody>
      </p:sp>
      <p:sp>
        <p:nvSpPr>
          <p:cNvPr id="5165" name="Freeform 111"/>
          <p:cNvSpPr/>
          <p:nvPr/>
        </p:nvSpPr>
        <p:spPr>
          <a:xfrm>
            <a:off x="7943850" y="5965825"/>
            <a:ext cx="69850" cy="163513"/>
          </a:xfrm>
          <a:custGeom>
            <a:avLst/>
            <a:gdLst/>
            <a:ahLst/>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solidFill>
          <a:ln w="9525">
            <a:noFill/>
          </a:ln>
        </p:spPr>
        <p:txBody>
          <a:bodyPr/>
          <a:lstStyle/>
          <a:p>
            <a:endParaRPr lang="zh-CN" altLang="en-US"/>
          </a:p>
        </p:txBody>
      </p:sp>
      <p:sp>
        <p:nvSpPr>
          <p:cNvPr id="5166" name="Rectangle 112"/>
          <p:cNvSpPr/>
          <p:nvPr/>
        </p:nvSpPr>
        <p:spPr>
          <a:xfrm>
            <a:off x="7978775" y="6094413"/>
            <a:ext cx="39688" cy="682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7" name="Freeform 113"/>
          <p:cNvSpPr/>
          <p:nvPr/>
        </p:nvSpPr>
        <p:spPr>
          <a:xfrm>
            <a:off x="7378700" y="6002338"/>
            <a:ext cx="160338" cy="98425"/>
          </a:xfrm>
          <a:custGeom>
            <a:avLst/>
            <a:gdLst/>
            <a:ahLst/>
            <a:cxnLst>
              <a:cxn ang="0">
                <a:pos x="22905" y="75266"/>
              </a:cxn>
              <a:cxn ang="0">
                <a:pos x="0" y="75266"/>
              </a:cxn>
              <a:cxn ang="0">
                <a:pos x="62990" y="98425"/>
              </a:cxn>
              <a:cxn ang="0">
                <a:pos x="160338" y="0"/>
              </a:cxn>
              <a:cxn ang="0">
                <a:pos x="120254" y="0"/>
              </a:cxn>
              <a:cxn ang="0">
                <a:pos x="22905" y="75266"/>
              </a:cxn>
            </a:cxnLst>
            <a:rect l="0" t="0" r="0" b="0"/>
            <a:pathLst>
              <a:path w="28" h="17">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solidFill>
          <a:ln w="9525">
            <a:noFill/>
          </a:ln>
        </p:spPr>
        <p:txBody>
          <a:bodyPr/>
          <a:lstStyle/>
          <a:p>
            <a:endParaRPr lang="zh-CN" altLang="en-US"/>
          </a:p>
        </p:txBody>
      </p:sp>
      <p:sp>
        <p:nvSpPr>
          <p:cNvPr id="5168" name="Rectangle 114"/>
          <p:cNvSpPr/>
          <p:nvPr/>
        </p:nvSpPr>
        <p:spPr>
          <a:xfrm>
            <a:off x="7794625" y="6042025"/>
            <a:ext cx="79375" cy="219075"/>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9" name="Rectangle 115"/>
          <p:cNvSpPr/>
          <p:nvPr/>
        </p:nvSpPr>
        <p:spPr>
          <a:xfrm>
            <a:off x="7567613" y="5989638"/>
            <a:ext cx="80962" cy="2714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0" name="Freeform 116"/>
          <p:cNvSpPr/>
          <p:nvPr/>
        </p:nvSpPr>
        <p:spPr>
          <a:xfrm>
            <a:off x="7632700" y="5891213"/>
            <a:ext cx="322263" cy="369887"/>
          </a:xfrm>
          <a:custGeom>
            <a:avLst/>
            <a:gdLst/>
            <a:ahLst/>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l="0" t="0" r="0" b="0"/>
            <a:pathLst>
              <a:path w="56"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solidFill>
          <a:ln w="9525">
            <a:noFill/>
          </a:ln>
        </p:spPr>
        <p:txBody>
          <a:bodyPr/>
          <a:lstStyle/>
          <a:p>
            <a:endParaRPr lang="zh-CN" altLang="en-US"/>
          </a:p>
        </p:txBody>
      </p:sp>
      <p:sp>
        <p:nvSpPr>
          <p:cNvPr id="5171" name="Freeform 117"/>
          <p:cNvSpPr/>
          <p:nvPr/>
        </p:nvSpPr>
        <p:spPr>
          <a:xfrm>
            <a:off x="7632700" y="6105525"/>
            <a:ext cx="74613" cy="87313"/>
          </a:xfrm>
          <a:custGeom>
            <a:avLst/>
            <a:gdLst/>
            <a:ahLst/>
            <a:cxnLst>
              <a:cxn ang="0">
                <a:pos x="74613" y="0"/>
              </a:cxn>
              <a:cxn ang="0">
                <a:pos x="5739" y="0"/>
              </a:cxn>
              <a:cxn ang="0">
                <a:pos x="0" y="0"/>
              </a:cxn>
              <a:cxn ang="0">
                <a:pos x="0" y="87313"/>
              </a:cxn>
              <a:cxn ang="0">
                <a:pos x="74613" y="87313"/>
              </a:cxn>
              <a:cxn ang="0">
                <a:pos x="74613" y="0"/>
              </a:cxn>
            </a:cxnLst>
            <a:rect l="0" t="0" r="0" b="0"/>
            <a:pathLst>
              <a:path w="13" h="15">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solidFill>
          <a:ln w="9525">
            <a:noFill/>
          </a:ln>
        </p:spPr>
        <p:txBody>
          <a:bodyPr/>
          <a:lstStyle/>
          <a:p>
            <a:endParaRPr lang="zh-CN" altLang="en-US"/>
          </a:p>
        </p:txBody>
      </p:sp>
      <p:sp>
        <p:nvSpPr>
          <p:cNvPr id="5172" name="Freeform 118"/>
          <p:cNvSpPr/>
          <p:nvPr/>
        </p:nvSpPr>
        <p:spPr>
          <a:xfrm>
            <a:off x="7632700" y="5891213"/>
            <a:ext cx="74613" cy="122237"/>
          </a:xfrm>
          <a:custGeom>
            <a:avLst/>
            <a:gdLst/>
            <a:ahLst/>
            <a:cxnLst>
              <a:cxn ang="0">
                <a:pos x="0" y="0"/>
              </a:cxn>
              <a:cxn ang="0">
                <a:pos x="0" y="122237"/>
              </a:cxn>
              <a:cxn ang="0">
                <a:pos x="28697" y="122237"/>
              </a:cxn>
              <a:cxn ang="0">
                <a:pos x="74613" y="75671"/>
              </a:cxn>
              <a:cxn ang="0">
                <a:pos x="74613" y="0"/>
              </a:cxn>
              <a:cxn ang="0">
                <a:pos x="0" y="0"/>
              </a:cxn>
            </a:cxnLst>
            <a:rect l="0" t="0" r="0" b="0"/>
            <a:pathLst>
              <a:path w="13" h="21">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solidFill>
          <a:ln w="9525">
            <a:noFill/>
          </a:ln>
        </p:spPr>
        <p:txBody>
          <a:bodyPr/>
          <a:lstStyle/>
          <a:p>
            <a:endParaRPr lang="zh-CN" altLang="en-US"/>
          </a:p>
        </p:txBody>
      </p:sp>
      <p:sp>
        <p:nvSpPr>
          <p:cNvPr id="5173" name="Freeform 119"/>
          <p:cNvSpPr/>
          <p:nvPr/>
        </p:nvSpPr>
        <p:spPr>
          <a:xfrm>
            <a:off x="7453313"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4" name="Freeform 120"/>
          <p:cNvSpPr/>
          <p:nvPr/>
        </p:nvSpPr>
        <p:spPr>
          <a:xfrm>
            <a:off x="7499350" y="5816600"/>
            <a:ext cx="166688" cy="365125"/>
          </a:xfrm>
          <a:custGeom>
            <a:avLst/>
            <a:gdLst/>
            <a:ahLst/>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l="0" t="0" r="0" b="0"/>
            <a:pathLst>
              <a:path w="29" h="63">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solidFill>
          <a:ln w="9525">
            <a:noFill/>
          </a:ln>
        </p:spPr>
        <p:txBody>
          <a:bodyPr/>
          <a:lstStyle/>
          <a:p>
            <a:endParaRPr lang="zh-CN" altLang="en-US"/>
          </a:p>
        </p:txBody>
      </p:sp>
      <p:sp>
        <p:nvSpPr>
          <p:cNvPr id="5175" name="Freeform 121"/>
          <p:cNvSpPr/>
          <p:nvPr/>
        </p:nvSpPr>
        <p:spPr>
          <a:xfrm>
            <a:off x="7615238"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6" name="Oval 122"/>
          <p:cNvSpPr/>
          <p:nvPr/>
        </p:nvSpPr>
        <p:spPr>
          <a:xfrm>
            <a:off x="7558088" y="5897563"/>
            <a:ext cx="26987"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7" name="Freeform 123"/>
          <p:cNvSpPr/>
          <p:nvPr/>
        </p:nvSpPr>
        <p:spPr>
          <a:xfrm>
            <a:off x="7453313" y="6002338"/>
            <a:ext cx="155575" cy="98425"/>
          </a:xfrm>
          <a:custGeom>
            <a:avLst/>
            <a:gdLst/>
            <a:ahLst/>
            <a:cxnLst>
              <a:cxn ang="0">
                <a:pos x="17286" y="75266"/>
              </a:cxn>
              <a:cxn ang="0">
                <a:pos x="0" y="75266"/>
              </a:cxn>
              <a:cxn ang="0">
                <a:pos x="57620" y="98425"/>
              </a:cxn>
              <a:cxn ang="0">
                <a:pos x="155575" y="0"/>
              </a:cxn>
              <a:cxn ang="0">
                <a:pos x="115241" y="0"/>
              </a:cxn>
              <a:cxn ang="0">
                <a:pos x="17286" y="75266"/>
              </a:cxn>
            </a:cxnLst>
            <a:rect l="0" t="0" r="0" b="0"/>
            <a:pathLst>
              <a:path w="27" h="1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solidFill>
          <a:ln w="9525">
            <a:noFill/>
          </a:ln>
        </p:spPr>
        <p:txBody>
          <a:bodyPr/>
          <a:lstStyle/>
          <a:p>
            <a:endParaRPr lang="zh-CN" altLang="en-US"/>
          </a:p>
        </p:txBody>
      </p:sp>
      <p:sp>
        <p:nvSpPr>
          <p:cNvPr id="5178" name="Rectangle 124"/>
          <p:cNvSpPr/>
          <p:nvPr/>
        </p:nvSpPr>
        <p:spPr>
          <a:xfrm>
            <a:off x="8699500" y="6094413"/>
            <a:ext cx="39688" cy="682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9" name="Freeform 125"/>
          <p:cNvSpPr/>
          <p:nvPr/>
        </p:nvSpPr>
        <p:spPr>
          <a:xfrm>
            <a:off x="8658225" y="5965825"/>
            <a:ext cx="71438" cy="163513"/>
          </a:xfrm>
          <a:custGeom>
            <a:avLst/>
            <a:gdLst/>
            <a:ahLst/>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solidFill>
          <a:ln w="9525">
            <a:noFill/>
          </a:ln>
        </p:spPr>
        <p:txBody>
          <a:bodyPr/>
          <a:lstStyle/>
          <a:p>
            <a:endParaRPr lang="zh-CN" altLang="en-US"/>
          </a:p>
        </p:txBody>
      </p:sp>
      <p:sp>
        <p:nvSpPr>
          <p:cNvPr id="5180" name="Freeform 126"/>
          <p:cNvSpPr/>
          <p:nvPr/>
        </p:nvSpPr>
        <p:spPr>
          <a:xfrm>
            <a:off x="809942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solidFill>
          <a:ln w="9525">
            <a:noFill/>
          </a:ln>
        </p:spPr>
        <p:txBody>
          <a:bodyPr/>
          <a:lstStyle/>
          <a:p>
            <a:endParaRPr lang="zh-CN" altLang="en-US"/>
          </a:p>
        </p:txBody>
      </p:sp>
      <p:sp>
        <p:nvSpPr>
          <p:cNvPr id="5181" name="Rectangle 127"/>
          <p:cNvSpPr/>
          <p:nvPr/>
        </p:nvSpPr>
        <p:spPr>
          <a:xfrm>
            <a:off x="8515350" y="6042025"/>
            <a:ext cx="80963" cy="219075"/>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2" name="Rectangle 128"/>
          <p:cNvSpPr/>
          <p:nvPr/>
        </p:nvSpPr>
        <p:spPr>
          <a:xfrm>
            <a:off x="8283575" y="5989638"/>
            <a:ext cx="87313" cy="2714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3" name="Freeform 129"/>
          <p:cNvSpPr/>
          <p:nvPr/>
        </p:nvSpPr>
        <p:spPr>
          <a:xfrm>
            <a:off x="8353425" y="5891213"/>
            <a:ext cx="317500" cy="369887"/>
          </a:xfrm>
          <a:custGeom>
            <a:avLst/>
            <a:gdLst/>
            <a:ahLst/>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l="0" t="0" r="0" b="0"/>
            <a:pathLst>
              <a:path w="55"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solidFill>
          <a:ln w="9525">
            <a:noFill/>
          </a:ln>
        </p:spPr>
        <p:txBody>
          <a:bodyPr/>
          <a:lstStyle/>
          <a:p>
            <a:endParaRPr lang="zh-CN" altLang="en-US"/>
          </a:p>
        </p:txBody>
      </p:sp>
      <p:sp>
        <p:nvSpPr>
          <p:cNvPr id="5184" name="Freeform 130"/>
          <p:cNvSpPr/>
          <p:nvPr/>
        </p:nvSpPr>
        <p:spPr>
          <a:xfrm>
            <a:off x="8353425" y="6105525"/>
            <a:ext cx="69850" cy="87313"/>
          </a:xfrm>
          <a:custGeom>
            <a:avLst/>
            <a:gdLst/>
            <a:ahLst/>
            <a:cxnLst>
              <a:cxn ang="0">
                <a:pos x="69850" y="0"/>
              </a:cxn>
              <a:cxn ang="0">
                <a:pos x="0" y="0"/>
              </a:cxn>
              <a:cxn ang="0">
                <a:pos x="0" y="0"/>
              </a:cxn>
              <a:cxn ang="0">
                <a:pos x="0" y="87313"/>
              </a:cxn>
              <a:cxn ang="0">
                <a:pos x="69850" y="87313"/>
              </a:cxn>
              <a:cxn ang="0">
                <a:pos x="69850" y="0"/>
              </a:cxn>
            </a:cxnLst>
            <a:rect l="0" t="0" r="0" b="0"/>
            <a:pathLst>
              <a:path w="12" h="15">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solidFill>
          <a:ln w="9525">
            <a:noFill/>
          </a:ln>
        </p:spPr>
        <p:txBody>
          <a:bodyPr/>
          <a:lstStyle/>
          <a:p>
            <a:endParaRPr lang="zh-CN" altLang="en-US"/>
          </a:p>
        </p:txBody>
      </p:sp>
      <p:sp>
        <p:nvSpPr>
          <p:cNvPr id="5185" name="Freeform 131"/>
          <p:cNvSpPr/>
          <p:nvPr/>
        </p:nvSpPr>
        <p:spPr>
          <a:xfrm>
            <a:off x="8353425" y="5891213"/>
            <a:ext cx="74613" cy="122237"/>
          </a:xfrm>
          <a:custGeom>
            <a:avLst/>
            <a:gdLst/>
            <a:ahLst/>
            <a:cxnLst>
              <a:cxn ang="0">
                <a:pos x="0" y="0"/>
              </a:cxn>
              <a:cxn ang="0">
                <a:pos x="0" y="122237"/>
              </a:cxn>
              <a:cxn ang="0">
                <a:pos x="22958" y="122237"/>
              </a:cxn>
              <a:cxn ang="0">
                <a:pos x="74613" y="75671"/>
              </a:cxn>
              <a:cxn ang="0">
                <a:pos x="74613" y="0"/>
              </a:cxn>
              <a:cxn ang="0">
                <a:pos x="0" y="0"/>
              </a:cxn>
            </a:cxnLst>
            <a:rect l="0" t="0" r="0" b="0"/>
            <a:pathLst>
              <a:path w="13" h="21">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solidFill>
          <a:ln w="9525">
            <a:noFill/>
          </a:ln>
        </p:spPr>
        <p:txBody>
          <a:bodyPr/>
          <a:lstStyle/>
          <a:p>
            <a:endParaRPr lang="zh-CN" altLang="en-US"/>
          </a:p>
        </p:txBody>
      </p:sp>
      <p:sp>
        <p:nvSpPr>
          <p:cNvPr id="5186" name="Freeform 132"/>
          <p:cNvSpPr/>
          <p:nvPr/>
        </p:nvSpPr>
        <p:spPr>
          <a:xfrm>
            <a:off x="8169275" y="5694363"/>
            <a:ext cx="144463" cy="284162"/>
          </a:xfrm>
          <a:custGeom>
            <a:avLst/>
            <a:gdLst/>
            <a:ahLst/>
            <a:cxnLst>
              <a:cxn ang="0">
                <a:pos x="144463" y="0"/>
              </a:cxn>
              <a:cxn ang="0">
                <a:pos x="0" y="139181"/>
              </a:cxn>
              <a:cxn ang="0">
                <a:pos x="144463" y="284162"/>
              </a:cxn>
              <a:cxn ang="0">
                <a:pos x="144463"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7" name="Freeform 133"/>
          <p:cNvSpPr/>
          <p:nvPr/>
        </p:nvSpPr>
        <p:spPr>
          <a:xfrm>
            <a:off x="8215313" y="5816600"/>
            <a:ext cx="173037" cy="365125"/>
          </a:xfrm>
          <a:custGeom>
            <a:avLst/>
            <a:gdLst/>
            <a:ahLst/>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l="0" t="0" r="0" b="0"/>
            <a:pathLst>
              <a:path w="30" h="63">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solidFill>
          <a:ln w="9525">
            <a:noFill/>
          </a:ln>
        </p:spPr>
        <p:txBody>
          <a:bodyPr/>
          <a:lstStyle/>
          <a:p>
            <a:endParaRPr lang="zh-CN" altLang="en-US"/>
          </a:p>
        </p:txBody>
      </p:sp>
      <p:sp>
        <p:nvSpPr>
          <p:cNvPr id="5188" name="Freeform 134"/>
          <p:cNvSpPr/>
          <p:nvPr/>
        </p:nvSpPr>
        <p:spPr>
          <a:xfrm>
            <a:off x="8329613" y="5694363"/>
            <a:ext cx="146050" cy="284162"/>
          </a:xfrm>
          <a:custGeom>
            <a:avLst/>
            <a:gdLst/>
            <a:ahLst/>
            <a:cxnLst>
              <a:cxn ang="0">
                <a:pos x="146050" y="0"/>
              </a:cxn>
              <a:cxn ang="0">
                <a:pos x="0" y="139181"/>
              </a:cxn>
              <a:cxn ang="0">
                <a:pos x="146050" y="284162"/>
              </a:cxn>
              <a:cxn ang="0">
                <a:pos x="146050"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9" name="Oval 135"/>
          <p:cNvSpPr/>
          <p:nvPr/>
        </p:nvSpPr>
        <p:spPr>
          <a:xfrm>
            <a:off x="8278813" y="5897563"/>
            <a:ext cx="23812"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0" name="Freeform 136"/>
          <p:cNvSpPr/>
          <p:nvPr/>
        </p:nvSpPr>
        <p:spPr>
          <a:xfrm>
            <a:off x="816927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solidFill>
          <a:ln w="9525">
            <a:noFill/>
          </a:ln>
        </p:spPr>
        <p:txBody>
          <a:bodyPr/>
          <a:lstStyle/>
          <a:p>
            <a:endParaRPr lang="zh-CN" altLang="en-US"/>
          </a:p>
        </p:txBody>
      </p:sp>
      <p:sp>
        <p:nvSpPr>
          <p:cNvPr id="5191" name="Freeform 141"/>
          <p:cNvSpPr/>
          <p:nvPr/>
        </p:nvSpPr>
        <p:spPr>
          <a:xfrm>
            <a:off x="7626350" y="3219450"/>
            <a:ext cx="571500" cy="317500"/>
          </a:xfrm>
          <a:custGeom>
            <a:avLst/>
            <a:gdLst/>
            <a:ahLst/>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l="0" t="0" r="0" b="0"/>
            <a:pathLst>
              <a:path w="99" h="55">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solidFill>
          <a:ln w="9525">
            <a:noFill/>
          </a:ln>
        </p:spPr>
        <p:txBody>
          <a:bodyPr/>
          <a:lstStyle/>
          <a:p>
            <a:endParaRPr lang="zh-CN" altLang="en-US"/>
          </a:p>
        </p:txBody>
      </p:sp>
      <p:sp>
        <p:nvSpPr>
          <p:cNvPr id="5192" name="Freeform 142"/>
          <p:cNvSpPr/>
          <p:nvPr/>
        </p:nvSpPr>
        <p:spPr>
          <a:xfrm>
            <a:off x="9118600" y="2924175"/>
            <a:ext cx="374650" cy="207963"/>
          </a:xfrm>
          <a:custGeom>
            <a:avLst/>
            <a:gdLst/>
            <a:ahLst/>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l="0" t="0" r="0" b="0"/>
            <a:pathLst>
              <a:path w="65" h="36">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solidFill>
          <a:ln w="9525">
            <a:noFill/>
          </a:ln>
        </p:spPr>
        <p:txBody>
          <a:bodyPr/>
          <a:lstStyle/>
          <a:p>
            <a:endParaRPr lang="zh-CN" altLang="en-US"/>
          </a:p>
        </p:txBody>
      </p:sp>
      <p:sp>
        <p:nvSpPr>
          <p:cNvPr id="5193" name="Freeform 187"/>
          <p:cNvSpPr/>
          <p:nvPr/>
        </p:nvSpPr>
        <p:spPr>
          <a:xfrm>
            <a:off x="9774238" y="3033713"/>
            <a:ext cx="565150" cy="323850"/>
          </a:xfrm>
          <a:custGeom>
            <a:avLst/>
            <a:gdLst/>
            <a:ahLst/>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l="0" t="0" r="0" b="0"/>
            <a:pathLst>
              <a:path w="98" h="56">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solidFill>
          <a:ln w="9525">
            <a:noFill/>
          </a:ln>
        </p:spPr>
        <p:txBody>
          <a:bodyPr/>
          <a:lstStyle/>
          <a:p>
            <a:endParaRPr lang="zh-CN" altLang="en-US"/>
          </a:p>
        </p:txBody>
      </p:sp>
      <p:sp>
        <p:nvSpPr>
          <p:cNvPr id="5194" name="Freeform 188"/>
          <p:cNvSpPr/>
          <p:nvPr/>
        </p:nvSpPr>
        <p:spPr>
          <a:xfrm>
            <a:off x="9034463" y="4445000"/>
            <a:ext cx="965200" cy="990600"/>
          </a:xfrm>
          <a:custGeom>
            <a:avLst/>
            <a:gdLst/>
            <a:ahLst/>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l="0" t="0" r="0" b="0"/>
            <a:pathLst>
              <a:path w="167" h="171">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solidFill>
          <a:ln w="9525">
            <a:noFill/>
          </a:ln>
        </p:spPr>
        <p:txBody>
          <a:bodyPr/>
          <a:lstStyle/>
          <a:p>
            <a:endParaRPr lang="zh-CN" altLang="en-US"/>
          </a:p>
        </p:txBody>
      </p:sp>
      <p:sp>
        <p:nvSpPr>
          <p:cNvPr id="5195" name="Freeform 189"/>
          <p:cNvSpPr/>
          <p:nvPr/>
        </p:nvSpPr>
        <p:spPr>
          <a:xfrm>
            <a:off x="9548813" y="4445000"/>
            <a:ext cx="450850" cy="990600"/>
          </a:xfrm>
          <a:custGeom>
            <a:avLst/>
            <a:gdLst/>
            <a:ahLst/>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l="0" t="0" r="0" b="0"/>
            <a:pathLst>
              <a:path w="78" h="171">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solidFill>
          <a:ln w="9525">
            <a:noFill/>
          </a:ln>
        </p:spPr>
        <p:txBody>
          <a:bodyPr/>
          <a:lstStyle/>
          <a:p>
            <a:endParaRPr lang="zh-CN" altLang="en-US"/>
          </a:p>
        </p:txBody>
      </p:sp>
      <p:sp>
        <p:nvSpPr>
          <p:cNvPr id="5196" name="Oval 190"/>
          <p:cNvSpPr/>
          <p:nvPr/>
        </p:nvSpPr>
        <p:spPr>
          <a:xfrm>
            <a:off x="9432925" y="5000625"/>
            <a:ext cx="225425" cy="231775"/>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7" name="Oval 191"/>
          <p:cNvSpPr/>
          <p:nvPr/>
        </p:nvSpPr>
        <p:spPr>
          <a:xfrm>
            <a:off x="9485313" y="4787900"/>
            <a:ext cx="131762" cy="127000"/>
          </a:xfrm>
          <a:prstGeom prst="ellipse">
            <a:avLst/>
          </a:prstGeom>
          <a:solidFill>
            <a:srgbClr val="76F19A"/>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8" name="Freeform 73"/>
          <p:cNvSpPr/>
          <p:nvPr/>
        </p:nvSpPr>
        <p:spPr>
          <a:xfrm>
            <a:off x="3886200" y="6267450"/>
            <a:ext cx="8042275" cy="400050"/>
          </a:xfrm>
          <a:custGeom>
            <a:avLst/>
            <a:gdLst/>
            <a:ahLst/>
            <a:cxnLst>
              <a:cxn ang="0">
                <a:pos x="7886395" y="0"/>
              </a:cxn>
              <a:cxn ang="0">
                <a:pos x="161654" y="0"/>
              </a:cxn>
              <a:cxn ang="0">
                <a:pos x="0" y="156541"/>
              </a:cxn>
              <a:cxn ang="0">
                <a:pos x="0" y="400050"/>
              </a:cxn>
              <a:cxn ang="0">
                <a:pos x="8042275" y="400050"/>
              </a:cxn>
              <a:cxn ang="0">
                <a:pos x="8042275" y="156541"/>
              </a:cxn>
              <a:cxn ang="0">
                <a:pos x="7886395" y="0"/>
              </a:cxn>
            </a:cxnLst>
            <a:rect l="0" t="0" r="0" b="0"/>
            <a:pathLst>
              <a:path w="1393" h="69">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solidFill>
          <a:ln w="9525">
            <a:noFill/>
          </a:ln>
        </p:spPr>
        <p:txBody>
          <a:bodyPr/>
          <a:lstStyle/>
          <a:p>
            <a:endParaRPr lang="zh-CN" altLang="en-US"/>
          </a:p>
        </p:txBody>
      </p:sp>
      <p:sp>
        <p:nvSpPr>
          <p:cNvPr id="5199" name="Freeform 101"/>
          <p:cNvSpPr/>
          <p:nvPr/>
        </p:nvSpPr>
        <p:spPr>
          <a:xfrm>
            <a:off x="3886200" y="6383338"/>
            <a:ext cx="8042275" cy="376237"/>
          </a:xfrm>
          <a:custGeom>
            <a:avLst/>
            <a:gdLst/>
            <a:ahLst/>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l="0" t="0" r="0" b="0"/>
            <a:pathLst>
              <a:path w="1393" h="65">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solidFill>
          <a:ln w="9525">
            <a:noFill/>
          </a:ln>
        </p:spPr>
        <p:txBody>
          <a:bodyPr/>
          <a:lstStyle/>
          <a:p>
            <a:endParaRPr lang="zh-CN" altLang="en-US"/>
          </a:p>
        </p:txBody>
      </p:sp>
      <p:sp>
        <p:nvSpPr>
          <p:cNvPr id="5200" name="Freeform 102"/>
          <p:cNvSpPr/>
          <p:nvPr/>
        </p:nvSpPr>
        <p:spPr>
          <a:xfrm>
            <a:off x="3886200" y="6481763"/>
            <a:ext cx="8042275" cy="376237"/>
          </a:xfrm>
          <a:custGeom>
            <a:avLst/>
            <a:gdLst/>
            <a:ahLst/>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l="0" t="0" r="0" b="0"/>
            <a:pathLst>
              <a:path w="1393" h="65">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solidFill>
          <a:ln w="9525">
            <a:noFill/>
          </a:ln>
        </p:spPr>
        <p:txBody>
          <a:bodyPr/>
          <a:lstStyle/>
          <a:p>
            <a:endParaRPr lang="zh-CN" altLang="en-US"/>
          </a:p>
        </p:txBody>
      </p:sp>
      <p:sp>
        <p:nvSpPr>
          <p:cNvPr id="5201" name="Freeform 103"/>
          <p:cNvSpPr/>
          <p:nvPr/>
        </p:nvSpPr>
        <p:spPr>
          <a:xfrm>
            <a:off x="3886200" y="6654800"/>
            <a:ext cx="8042275" cy="203200"/>
          </a:xfrm>
          <a:custGeom>
            <a:avLst/>
            <a:gdLst/>
            <a:ahLst/>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l="0" t="0" r="0" b="0"/>
            <a:pathLst>
              <a:path w="1393" h="35">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solidFill>
          <a:ln w="9525">
            <a:noFill/>
          </a:ln>
        </p:spPr>
        <p:txBody>
          <a:bodyPr/>
          <a:lstStyle/>
          <a:p>
            <a:endParaRPr lang="zh-CN" altLang="en-US"/>
          </a:p>
        </p:txBody>
      </p:sp>
      <p:sp>
        <p:nvSpPr>
          <p:cNvPr id="85" name="TextBox 84"/>
          <p:cNvSpPr txBox="1"/>
          <p:nvPr/>
        </p:nvSpPr>
        <p:spPr>
          <a:xfrm>
            <a:off x="762000" y="915412"/>
            <a:ext cx="10134600" cy="3046988"/>
          </a:xfrm>
          <a:prstGeom prst="rect">
            <a:avLst/>
          </a:prstGeom>
          <a:noFill/>
        </p:spPr>
        <p:txBody>
          <a:bodyPr wrap="square" rtlCol="0">
            <a:spAutoFit/>
          </a:bodyPr>
          <a:lstStyle/>
          <a:p>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I.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Các</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lỗi</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thường</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gặp</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về</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QHT</a:t>
            </a:r>
            <a:endParaRPr lang="en-US" sz="9600" dirty="0">
              <a:solidFill>
                <a:schemeClr val="bg1"/>
              </a:solidFill>
              <a:effectLst>
                <a:glow rad="139700">
                  <a:schemeClr val="accent1">
                    <a:satMod val="175000"/>
                    <a:alpha val="40000"/>
                  </a:schemeClr>
                </a:glow>
              </a:effectLst>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8199" name="Group 9"/>
          <p:cNvGrpSpPr/>
          <p:nvPr/>
        </p:nvGrpSpPr>
        <p:grpSpPr>
          <a:xfrm>
            <a:off x="9144000" y="3835103"/>
            <a:ext cx="2484687" cy="2528570"/>
            <a:chOff x="0" y="0"/>
            <a:chExt cx="3725013" cy="3667701"/>
          </a:xfrm>
        </p:grpSpPr>
        <p:grpSp>
          <p:nvGrpSpPr>
            <p:cNvPr id="8221" name="Group 10"/>
            <p:cNvGrpSpPr/>
            <p:nvPr/>
          </p:nvGrpSpPr>
          <p:grpSpPr>
            <a:xfrm>
              <a:off x="0" y="0"/>
              <a:ext cx="3725013" cy="3667701"/>
              <a:chOff x="0" y="0"/>
              <a:chExt cx="3725013" cy="3667701"/>
            </a:xfrm>
          </p:grpSpPr>
          <p:sp>
            <p:nvSpPr>
              <p:cNvPr id="8227" name="Freeform 24"/>
              <p:cNvSpPr/>
              <p:nvPr/>
            </p:nvSpPr>
            <p:spPr>
              <a:xfrm>
                <a:off x="0" y="0"/>
                <a:ext cx="1855343" cy="2020101"/>
              </a:xfrm>
              <a:custGeom>
                <a:avLst/>
                <a:gdLst>
                  <a:gd name="txL" fmla="*/ 0 w 259"/>
                  <a:gd name="txT" fmla="*/ 0 h 282"/>
                  <a:gd name="txR" fmla="*/ 259 w 259"/>
                  <a:gd name="txB" fmla="*/ 282 h 282"/>
                </a:gdLst>
                <a:ahLst/>
                <a:cxnLst>
                  <a:cxn ang="0">
                    <a:pos x="2147483647" y="2147483647"/>
                  </a:cxn>
                  <a:cxn ang="0">
                    <a:pos x="2147483647" y="0"/>
                  </a:cxn>
                  <a:cxn ang="0">
                    <a:pos x="2147483647" y="2147483647"/>
                  </a:cxn>
                  <a:cxn ang="0">
                    <a:pos x="0" y="2147483647"/>
                  </a:cxn>
                  <a:cxn ang="0">
                    <a:pos x="2147483647" y="2147483647"/>
                  </a:cxn>
                </a:cxnLst>
                <a:rect l="txL" t="txT" r="txR" b="txB"/>
                <a:pathLst>
                  <a:path w="259" h="282">
                    <a:moveTo>
                      <a:pt x="259" y="282"/>
                    </a:moveTo>
                    <a:lnTo>
                      <a:pt x="259" y="0"/>
                    </a:lnTo>
                    <a:lnTo>
                      <a:pt x="129" y="98"/>
                    </a:lnTo>
                    <a:lnTo>
                      <a:pt x="0" y="196"/>
                    </a:lnTo>
                    <a:lnTo>
                      <a:pt x="259" y="282"/>
                    </a:lnTo>
                    <a:close/>
                  </a:path>
                </a:pathLst>
              </a:custGeom>
              <a:solidFill>
                <a:srgbClr val="F86817">
                  <a:alpha val="100000"/>
                </a:srgbClr>
              </a:solidFill>
              <a:ln w="9525">
                <a:noFill/>
              </a:ln>
            </p:spPr>
            <p:txBody>
              <a:bodyPr/>
              <a:lstStyle/>
              <a:p>
                <a:endParaRPr lang="zh-CN" altLang="en-US">
                  <a:ea typeface="幼圆" charset="0"/>
                </a:endParaRPr>
              </a:p>
            </p:txBody>
          </p:sp>
          <p:sp>
            <p:nvSpPr>
              <p:cNvPr id="8228" name="Freeform 25"/>
              <p:cNvSpPr/>
              <p:nvPr/>
            </p:nvSpPr>
            <p:spPr>
              <a:xfrm>
                <a:off x="1855343" y="0"/>
                <a:ext cx="1869670" cy="2020101"/>
              </a:xfrm>
              <a:custGeom>
                <a:avLst/>
                <a:gdLst>
                  <a:gd name="txL" fmla="*/ 0 w 261"/>
                  <a:gd name="txT" fmla="*/ 0 h 282"/>
                  <a:gd name="txR" fmla="*/ 261 w 261"/>
                  <a:gd name="txB" fmla="*/ 282 h 282"/>
                </a:gdLst>
                <a:ahLst/>
                <a:cxnLst>
                  <a:cxn ang="0">
                    <a:pos x="0" y="0"/>
                  </a:cxn>
                  <a:cxn ang="0">
                    <a:pos x="0" y="2147483647"/>
                  </a:cxn>
                  <a:cxn ang="0">
                    <a:pos x="2147483647" y="2147483647"/>
                  </a:cxn>
                  <a:cxn ang="0">
                    <a:pos x="2147483647" y="2147483647"/>
                  </a:cxn>
                  <a:cxn ang="0">
                    <a:pos x="0" y="0"/>
                  </a:cxn>
                </a:cxnLst>
                <a:rect l="txL" t="txT" r="txR" b="txB"/>
                <a:pathLst>
                  <a:path w="261" h="282">
                    <a:moveTo>
                      <a:pt x="0" y="0"/>
                    </a:moveTo>
                    <a:lnTo>
                      <a:pt x="0" y="282"/>
                    </a:lnTo>
                    <a:lnTo>
                      <a:pt x="261" y="196"/>
                    </a:lnTo>
                    <a:lnTo>
                      <a:pt x="132" y="98"/>
                    </a:lnTo>
                    <a:lnTo>
                      <a:pt x="0" y="0"/>
                    </a:lnTo>
                    <a:close/>
                  </a:path>
                </a:pathLst>
              </a:custGeom>
              <a:solidFill>
                <a:srgbClr val="E93C3F">
                  <a:alpha val="100000"/>
                </a:srgbClr>
              </a:solidFill>
              <a:ln w="9525">
                <a:noFill/>
              </a:ln>
            </p:spPr>
            <p:txBody>
              <a:bodyPr/>
              <a:lstStyle/>
              <a:p>
                <a:endParaRPr lang="zh-CN" altLang="en-US">
                  <a:ea typeface="幼圆" charset="0"/>
                </a:endParaRPr>
              </a:p>
            </p:txBody>
          </p:sp>
          <p:sp>
            <p:nvSpPr>
              <p:cNvPr id="8229" name="Freeform 26"/>
              <p:cNvSpPr/>
              <p:nvPr/>
            </p:nvSpPr>
            <p:spPr>
              <a:xfrm>
                <a:off x="1855343" y="1404042"/>
                <a:ext cx="1869670" cy="2263659"/>
              </a:xfrm>
              <a:custGeom>
                <a:avLst/>
                <a:gdLst>
                  <a:gd name="txL" fmla="*/ 0 w 261"/>
                  <a:gd name="txT" fmla="*/ 0 h 316"/>
                  <a:gd name="txR" fmla="*/ 261 w 261"/>
                  <a:gd name="txB" fmla="*/ 316 h 316"/>
                </a:gdLst>
                <a:ahLst/>
                <a:cxnLst>
                  <a:cxn ang="0">
                    <a:pos x="2147483647" y="0"/>
                  </a:cxn>
                  <a:cxn ang="0">
                    <a:pos x="0" y="2147483647"/>
                  </a:cxn>
                  <a:cxn ang="0">
                    <a:pos x="2147483647" y="2147483647"/>
                  </a:cxn>
                  <a:cxn ang="0">
                    <a:pos x="2147483647" y="2147483647"/>
                  </a:cxn>
                  <a:cxn ang="0">
                    <a:pos x="2147483647" y="0"/>
                  </a:cxn>
                </a:cxnLst>
                <a:rect l="txL" t="txT" r="txR" b="txB"/>
                <a:pathLst>
                  <a:path w="261" h="316">
                    <a:moveTo>
                      <a:pt x="261" y="0"/>
                    </a:moveTo>
                    <a:lnTo>
                      <a:pt x="0" y="86"/>
                    </a:lnTo>
                    <a:lnTo>
                      <a:pt x="160" y="316"/>
                    </a:lnTo>
                    <a:lnTo>
                      <a:pt x="211" y="158"/>
                    </a:lnTo>
                    <a:lnTo>
                      <a:pt x="261" y="0"/>
                    </a:lnTo>
                    <a:close/>
                  </a:path>
                </a:pathLst>
              </a:custGeom>
              <a:solidFill>
                <a:srgbClr val="67CDCC">
                  <a:alpha val="100000"/>
                </a:srgbClr>
              </a:solidFill>
              <a:ln w="9525">
                <a:noFill/>
              </a:ln>
            </p:spPr>
            <p:txBody>
              <a:bodyPr/>
              <a:lstStyle/>
              <a:p>
                <a:endParaRPr lang="zh-CN" altLang="en-US">
                  <a:ea typeface="幼圆" charset="0"/>
                </a:endParaRPr>
              </a:p>
            </p:txBody>
          </p:sp>
          <p:sp>
            <p:nvSpPr>
              <p:cNvPr id="8230" name="Freeform 27"/>
              <p:cNvSpPr/>
              <p:nvPr/>
            </p:nvSpPr>
            <p:spPr>
              <a:xfrm>
                <a:off x="702021" y="2020101"/>
                <a:ext cx="2299479" cy="1647600"/>
              </a:xfrm>
              <a:custGeom>
                <a:avLst/>
                <a:gdLst>
                  <a:gd name="txL" fmla="*/ 0 w 321"/>
                  <a:gd name="txT" fmla="*/ 0 h 230"/>
                  <a:gd name="txR" fmla="*/ 321 w 321"/>
                  <a:gd name="txB" fmla="*/ 230 h 230"/>
                </a:gdLst>
                <a:ahLst/>
                <a:cxnLst>
                  <a:cxn ang="0">
                    <a:pos x="2147483647" y="2147483647"/>
                  </a:cxn>
                  <a:cxn ang="0">
                    <a:pos x="2147483647" y="0"/>
                  </a:cxn>
                  <a:cxn ang="0">
                    <a:pos x="0" y="2147483647"/>
                  </a:cxn>
                  <a:cxn ang="0">
                    <a:pos x="2147483647" y="2147483647"/>
                  </a:cxn>
                  <a:cxn ang="0">
                    <a:pos x="2147483647" y="2147483647"/>
                  </a:cxn>
                </a:cxnLst>
                <a:rect l="txL" t="txT" r="txR" b="txB"/>
                <a:pathLst>
                  <a:path w="321" h="230">
                    <a:moveTo>
                      <a:pt x="321" y="230"/>
                    </a:moveTo>
                    <a:lnTo>
                      <a:pt x="161" y="0"/>
                    </a:lnTo>
                    <a:lnTo>
                      <a:pt x="0" y="230"/>
                    </a:lnTo>
                    <a:lnTo>
                      <a:pt x="161" y="230"/>
                    </a:lnTo>
                    <a:lnTo>
                      <a:pt x="321" y="230"/>
                    </a:lnTo>
                    <a:close/>
                  </a:path>
                </a:pathLst>
              </a:custGeom>
              <a:solidFill>
                <a:srgbClr val="046589">
                  <a:alpha val="100000"/>
                </a:srgbClr>
              </a:solidFill>
              <a:ln w="9525">
                <a:noFill/>
              </a:ln>
            </p:spPr>
            <p:txBody>
              <a:bodyPr/>
              <a:lstStyle/>
              <a:p>
                <a:endParaRPr lang="zh-CN" altLang="en-US">
                  <a:ea typeface="幼圆" charset="0"/>
                </a:endParaRPr>
              </a:p>
            </p:txBody>
          </p:sp>
          <p:sp>
            <p:nvSpPr>
              <p:cNvPr id="8231" name="Freeform 28"/>
              <p:cNvSpPr/>
              <p:nvPr/>
            </p:nvSpPr>
            <p:spPr>
              <a:xfrm>
                <a:off x="0" y="1404042"/>
                <a:ext cx="1855343" cy="2263659"/>
              </a:xfrm>
              <a:custGeom>
                <a:avLst/>
                <a:gdLst>
                  <a:gd name="txL" fmla="*/ 0 w 259"/>
                  <a:gd name="txT" fmla="*/ 0 h 316"/>
                  <a:gd name="txR" fmla="*/ 259 w 259"/>
                  <a:gd name="txB" fmla="*/ 316 h 316"/>
                </a:gdLst>
                <a:ahLst/>
                <a:cxnLst>
                  <a:cxn ang="0">
                    <a:pos x="2147483647" y="2147483647"/>
                  </a:cxn>
                  <a:cxn ang="0">
                    <a:pos x="2147483647" y="2147483647"/>
                  </a:cxn>
                  <a:cxn ang="0">
                    <a:pos x="0" y="0"/>
                  </a:cxn>
                  <a:cxn ang="0">
                    <a:pos x="2147483647" y="2147483647"/>
                  </a:cxn>
                  <a:cxn ang="0">
                    <a:pos x="2147483647" y="2147483647"/>
                  </a:cxn>
                </a:cxnLst>
                <a:rect l="txL" t="txT" r="txR" b="txB"/>
                <a:pathLst>
                  <a:path w="259" h="316">
                    <a:moveTo>
                      <a:pt x="98" y="316"/>
                    </a:moveTo>
                    <a:lnTo>
                      <a:pt x="259" y="86"/>
                    </a:lnTo>
                    <a:lnTo>
                      <a:pt x="0" y="0"/>
                    </a:lnTo>
                    <a:lnTo>
                      <a:pt x="50" y="158"/>
                    </a:lnTo>
                    <a:lnTo>
                      <a:pt x="98" y="316"/>
                    </a:lnTo>
                    <a:close/>
                  </a:path>
                </a:pathLst>
              </a:custGeom>
              <a:solidFill>
                <a:srgbClr val="D6BF00">
                  <a:alpha val="100000"/>
                </a:srgbClr>
              </a:solidFill>
              <a:ln w="9525">
                <a:noFill/>
              </a:ln>
            </p:spPr>
            <p:txBody>
              <a:bodyPr/>
              <a:lstStyle/>
              <a:p>
                <a:endParaRPr lang="zh-CN" altLang="en-US">
                  <a:ea typeface="幼圆" charset="0"/>
                </a:endParaRPr>
              </a:p>
            </p:txBody>
          </p:sp>
        </p:grpSp>
        <p:pic>
          <p:nvPicPr>
            <p:cNvPr id="8222" name="图片 34"/>
            <p:cNvPicPr>
              <a:picLocks noChangeAspect="1"/>
            </p:cNvPicPr>
            <p:nvPr/>
          </p:nvPicPr>
          <p:blipFill>
            <a:blip r:embed="rId3" cstate="print"/>
            <a:stretch>
              <a:fillRect/>
            </a:stretch>
          </p:blipFill>
          <p:spPr>
            <a:xfrm>
              <a:off x="2194017" y="1010050"/>
              <a:ext cx="416768" cy="416768"/>
            </a:xfrm>
            <a:prstGeom prst="rect">
              <a:avLst/>
            </a:prstGeom>
            <a:noFill/>
            <a:ln w="9525">
              <a:noFill/>
              <a:miter/>
            </a:ln>
          </p:spPr>
        </p:pic>
        <p:pic>
          <p:nvPicPr>
            <p:cNvPr id="8223" name="图片 35"/>
            <p:cNvPicPr>
              <a:picLocks noChangeAspect="1"/>
            </p:cNvPicPr>
            <p:nvPr/>
          </p:nvPicPr>
          <p:blipFill>
            <a:blip r:embed="rId4" cstate="print"/>
            <a:stretch>
              <a:fillRect/>
            </a:stretch>
          </p:blipFill>
          <p:spPr>
            <a:xfrm>
              <a:off x="2440279" y="2054285"/>
              <a:ext cx="415025" cy="415025"/>
            </a:xfrm>
            <a:prstGeom prst="rect">
              <a:avLst/>
            </a:prstGeom>
            <a:noFill/>
            <a:ln w="9525">
              <a:noFill/>
              <a:miter/>
            </a:ln>
          </p:spPr>
        </p:pic>
        <p:pic>
          <p:nvPicPr>
            <p:cNvPr id="8224" name="图片 36"/>
            <p:cNvPicPr>
              <a:picLocks noChangeAspect="1"/>
            </p:cNvPicPr>
            <p:nvPr/>
          </p:nvPicPr>
          <p:blipFill>
            <a:blip r:embed="rId5" cstate="print"/>
            <a:stretch>
              <a:fillRect/>
            </a:stretch>
          </p:blipFill>
          <p:spPr>
            <a:xfrm>
              <a:off x="1600584" y="2683307"/>
              <a:ext cx="411010" cy="411010"/>
            </a:xfrm>
            <a:prstGeom prst="rect">
              <a:avLst/>
            </a:prstGeom>
            <a:noFill/>
            <a:ln w="9525">
              <a:noFill/>
              <a:miter/>
            </a:ln>
          </p:spPr>
        </p:pic>
        <p:pic>
          <p:nvPicPr>
            <p:cNvPr id="8225" name="图片 37"/>
            <p:cNvPicPr>
              <a:picLocks noChangeAspect="1"/>
            </p:cNvPicPr>
            <p:nvPr/>
          </p:nvPicPr>
          <p:blipFill>
            <a:blip r:embed="rId6"/>
            <a:stretch>
              <a:fillRect/>
            </a:stretch>
          </p:blipFill>
          <p:spPr>
            <a:xfrm>
              <a:off x="669158" y="1957035"/>
              <a:ext cx="609524" cy="609524"/>
            </a:xfrm>
            <a:prstGeom prst="rect">
              <a:avLst/>
            </a:prstGeom>
            <a:noFill/>
            <a:ln w="9525">
              <a:noFill/>
              <a:miter/>
            </a:ln>
          </p:spPr>
        </p:pic>
        <p:pic>
          <p:nvPicPr>
            <p:cNvPr id="8226" name="图片 38"/>
            <p:cNvPicPr>
              <a:picLocks noChangeAspect="1"/>
            </p:cNvPicPr>
            <p:nvPr/>
          </p:nvPicPr>
          <p:blipFill>
            <a:blip r:embed="rId7" cstate="print"/>
            <a:stretch>
              <a:fillRect/>
            </a:stretch>
          </p:blipFill>
          <p:spPr>
            <a:xfrm>
              <a:off x="1070362" y="984835"/>
              <a:ext cx="435092" cy="435092"/>
            </a:xfrm>
            <a:prstGeom prst="rect">
              <a:avLst/>
            </a:prstGeom>
            <a:noFill/>
            <a:ln w="9525">
              <a:noFill/>
              <a:miter/>
            </a:ln>
          </p:spPr>
        </p:pic>
      </p:grpSp>
      <p:grpSp>
        <p:nvGrpSpPr>
          <p:cNvPr id="10" name="组合 9"/>
          <p:cNvGrpSpPr/>
          <p:nvPr/>
        </p:nvGrpSpPr>
        <p:grpSpPr>
          <a:xfrm>
            <a:off x="419100" y="470535"/>
            <a:ext cx="4699000" cy="672465"/>
            <a:chOff x="180" y="70"/>
            <a:chExt cx="7400" cy="1059"/>
          </a:xfrm>
        </p:grpSpPr>
        <p:sp>
          <p:nvSpPr>
            <p:cNvPr id="11"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2800" dirty="0">
                  <a:solidFill>
                    <a:schemeClr val="bg1"/>
                  </a:solidFill>
                  <a:latin typeface="微软雅黑" pitchFamily="34" charset="-122"/>
                  <a:ea typeface="微软雅黑" pitchFamily="34" charset="-122"/>
                  <a:sym typeface="Times New Roman" pitchFamily="18" charset="0"/>
                </a:rPr>
                <a:t>01</a:t>
              </a:r>
              <a:endParaRPr lang="zh-CN" altLang="en-US" sz="2800" dirty="0">
                <a:solidFill>
                  <a:schemeClr val="bg1"/>
                </a:solidFill>
                <a:latin typeface="微软雅黑" pitchFamily="34" charset="-122"/>
                <a:ea typeface="微软雅黑" pitchFamily="34" charset="-122"/>
                <a:sym typeface="Times New Roman" pitchFamily="18" charset="0"/>
              </a:endParaRPr>
            </a:p>
          </p:txBody>
        </p:sp>
        <p:sp>
          <p:nvSpPr>
            <p:cNvPr id="12" name="MH_Entry_1"/>
            <p:cNvSpPr/>
            <p:nvPr/>
          </p:nvSpPr>
          <p:spPr>
            <a:xfrm>
              <a:off x="1238" y="70"/>
              <a:ext cx="6342" cy="1059"/>
            </a:xfrm>
            <a:prstGeom prst="roundRect">
              <a:avLst>
                <a:gd name="adj" fmla="val 9120"/>
              </a:avLst>
            </a:prstGeom>
            <a:solidFill>
              <a:srgbClr val="0895BE"/>
            </a:solidFill>
            <a:ln w="12700">
              <a:noFill/>
            </a:ln>
          </p:spPr>
          <p:txBody>
            <a:bodyPr anchor="ctr"/>
            <a:lstStyle/>
            <a:p>
              <a:pPr lvl="0" algn="ct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Thiếu</a:t>
              </a:r>
              <a:r>
                <a:rPr lang="en-US" altLang="zh-CN" sz="36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quan</a:t>
              </a:r>
              <a:r>
                <a:rPr lang="en-US" altLang="zh-CN" sz="36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hệ</a:t>
              </a:r>
              <a:r>
                <a:rPr lang="en-US" altLang="zh-CN" sz="36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từ</a:t>
              </a:r>
              <a:endParaRPr lang="zh-CN" altLang="en-US" sz="2800" dirty="0">
                <a:latin typeface="Times New Roman" pitchFamily="18" charset="0"/>
                <a:ea typeface="宋体" pitchFamily="2" charset="-122"/>
                <a:cs typeface="Times New Roman" pitchFamily="18" charset="0"/>
              </a:endParaRPr>
            </a:p>
          </p:txBody>
        </p:sp>
      </p:grpSp>
      <p:sp>
        <p:nvSpPr>
          <p:cNvPr id="20" name="Cloud Callout 19"/>
          <p:cNvSpPr/>
          <p:nvPr/>
        </p:nvSpPr>
        <p:spPr>
          <a:xfrm>
            <a:off x="1090930" y="15240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thiếu</a:t>
            </a:r>
            <a:r>
              <a:rPr lang="en-US" sz="3200" dirty="0" smtClean="0">
                <a:latin typeface="Times New Roman" pitchFamily="18" charset="0"/>
                <a:cs typeface="Times New Roman" pitchFamily="18" charset="0"/>
              </a:rPr>
              <a:t> QHT ở </a:t>
            </a:r>
            <a:r>
              <a:rPr lang="en-US" sz="3200" dirty="0" err="1" smtClean="0">
                <a:latin typeface="Times New Roman" pitchFamily="18" charset="0"/>
                <a:cs typeface="Times New Roman" pitchFamily="18" charset="0"/>
              </a:rPr>
              <a:t>chỗ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1" name="TextBox 20"/>
          <p:cNvSpPr txBox="1"/>
          <p:nvPr/>
        </p:nvSpPr>
        <p:spPr>
          <a:xfrm>
            <a:off x="914400" y="1856601"/>
            <a:ext cx="7201010" cy="553998"/>
          </a:xfrm>
          <a:prstGeom prst="rect">
            <a:avLst/>
          </a:prstGeom>
          <a:noFill/>
        </p:spPr>
        <p:txBody>
          <a:bodyPr wrap="none" rtlCol="0">
            <a:spAutoFit/>
          </a:bodyPr>
          <a:lstStyle/>
          <a:p>
            <a:r>
              <a:rPr lang="en-US" sz="3000" dirty="0" smtClean="0">
                <a:latin typeface="Times New Roman" pitchFamily="18" charset="0"/>
                <a:cs typeface="Times New Roman" pitchFamily="18" charset="0"/>
              </a:rPr>
              <a:t>a. </a:t>
            </a:r>
            <a:r>
              <a:rPr lang="en-US" sz="3000" dirty="0" err="1" smtClean="0">
                <a:latin typeface="Times New Roman" pitchFamily="18" charset="0"/>
                <a:cs typeface="Times New Roman" pitchFamily="18" charset="0"/>
              </a:rPr>
              <a:t>Đừng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nhìn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thức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đánh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kẻ</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22" name="Rectangle 21"/>
          <p:cNvSpPr/>
          <p:nvPr/>
        </p:nvSpPr>
        <p:spPr>
          <a:xfrm>
            <a:off x="919480" y="3556337"/>
            <a:ext cx="8224520" cy="1015663"/>
          </a:xfrm>
          <a:prstGeom prst="rect">
            <a:avLst/>
          </a:prstGeom>
        </p:spPr>
        <p:txBody>
          <a:bodyPr wrap="square">
            <a:spAutoFit/>
          </a:bodyPr>
          <a:lstStyle/>
          <a:p>
            <a:r>
              <a:rPr lang="en-US" sz="3000" dirty="0" smtClean="0">
                <a:latin typeface="Times New Roman" pitchFamily="18" charset="0"/>
                <a:cs typeface="Times New Roman" pitchFamily="18" charset="0"/>
              </a:rPr>
              <a:t>b. </a:t>
            </a:r>
            <a:r>
              <a:rPr lang="vi-VN" sz="3000" dirty="0" smtClean="0">
                <a:latin typeface="+mj-lt"/>
              </a:rPr>
              <a:t>Câu tục ngữ này chỉ đúng xã hội xưa, còn ngày nay thì không đúng</a:t>
            </a:r>
            <a:endParaRPr lang="en-US" sz="3000" dirty="0">
              <a:latin typeface="+mj-lt"/>
            </a:endParaRPr>
          </a:p>
        </p:txBody>
      </p:sp>
      <p:sp>
        <p:nvSpPr>
          <p:cNvPr id="23" name="TextBox 22"/>
          <p:cNvSpPr txBox="1"/>
          <p:nvPr/>
        </p:nvSpPr>
        <p:spPr>
          <a:xfrm>
            <a:off x="1295400" y="2667000"/>
            <a:ext cx="8478603" cy="553998"/>
          </a:xfrm>
          <a:prstGeom prst="rect">
            <a:avLst/>
          </a:prstGeom>
          <a:noFill/>
        </p:spPr>
        <p:txBody>
          <a:bodyPr wrap="none" rtlCol="0">
            <a:spAutoFit/>
          </a:bodyPr>
          <a:lstStyle/>
          <a:p>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rPr>
              <a:t>Đừng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nhìn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thức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đánh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kẻ</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24" name="TextBox 23"/>
          <p:cNvSpPr txBox="1"/>
          <p:nvPr/>
        </p:nvSpPr>
        <p:spPr>
          <a:xfrm>
            <a:off x="1371600" y="4648200"/>
            <a:ext cx="76200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sym typeface="Wingdings" pitchFamily="2" charset="2"/>
              </a:rPr>
              <a:t> </a:t>
            </a:r>
            <a:r>
              <a:rPr lang="vi-VN" sz="3000" dirty="0" smtClean="0">
                <a:latin typeface="+mj-lt"/>
              </a:rPr>
              <a:t>Câu tục ngữ này chỉ đúng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đối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mj-lt"/>
              </a:rPr>
              <a:t> </a:t>
            </a:r>
            <a:r>
              <a:rPr lang="vi-VN" sz="3000" dirty="0" smtClean="0">
                <a:latin typeface="+mj-lt"/>
              </a:rPr>
              <a:t>xã hội xưa, còn</a:t>
            </a:r>
            <a:r>
              <a:rPr lang="en-US" sz="3000" dirty="0" smtClean="0">
                <a:latin typeface="+mj-lt"/>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đối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vi-VN" sz="3000" dirty="0" smtClean="0">
                <a:latin typeface="Times New Roman" pitchFamily="18" charset="0"/>
                <a:cs typeface="Times New Roman" pitchFamily="18" charset="0"/>
              </a:rPr>
              <a:t> </a:t>
            </a:r>
            <a:r>
              <a:rPr lang="vi-VN" sz="3000" dirty="0" smtClean="0">
                <a:latin typeface="+mj-lt"/>
              </a:rPr>
              <a:t>ngày nay thì không đúng</a:t>
            </a:r>
            <a:r>
              <a:rPr lang="en-US" sz="3000" dirty="0" smtClean="0">
                <a:latin typeface="+mj-lt"/>
              </a:rPr>
              <a:t>.</a:t>
            </a:r>
            <a:endParaRPr lang="en-US" sz="3000" dirty="0">
              <a:latin typeface="+mj-lt"/>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19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4)">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39944" name="Group 46"/>
          <p:cNvGrpSpPr/>
          <p:nvPr/>
        </p:nvGrpSpPr>
        <p:grpSpPr>
          <a:xfrm>
            <a:off x="1032036" y="609600"/>
            <a:ext cx="7426163" cy="646331"/>
            <a:chOff x="0" y="-165527"/>
            <a:chExt cx="2629610" cy="645814"/>
          </a:xfrm>
        </p:grpSpPr>
        <p:sp>
          <p:nvSpPr>
            <p:cNvPr id="39953" name="矩形 46"/>
            <p:cNvSpPr/>
            <p:nvPr/>
          </p:nvSpPr>
          <p:spPr>
            <a:xfrm>
              <a:off x="0" y="0"/>
              <a:ext cx="207123" cy="318128"/>
            </a:xfrm>
            <a:prstGeom prst="rect">
              <a:avLst/>
            </a:prstGeom>
            <a:solidFill>
              <a:srgbClr val="D6BF00"/>
            </a:solidFill>
            <a:ln w="9525">
              <a:noFill/>
              <a:miter/>
            </a:ln>
          </p:spPr>
          <p:txBody>
            <a:bodyPr anchor="ctr"/>
            <a:lstStyle/>
            <a:p>
              <a:pPr lvl="0" algn="ctr" eaLnBrk="1" hangingPunct="1"/>
              <a:endParaRPr lang="zh-CN" altLang="zh-CN" dirty="0">
                <a:solidFill>
                  <a:srgbClr val="FFFFFF"/>
                </a:solidFill>
                <a:latin typeface="幼圆" charset="0"/>
                <a:ea typeface="幼圆" charset="0"/>
                <a:sym typeface="宋体" pitchFamily="2" charset="-122"/>
              </a:endParaRPr>
            </a:p>
          </p:txBody>
        </p:sp>
        <p:sp>
          <p:nvSpPr>
            <p:cNvPr id="39954" name="矩形 47"/>
            <p:cNvSpPr/>
            <p:nvPr/>
          </p:nvSpPr>
          <p:spPr>
            <a:xfrm>
              <a:off x="288914" y="-165527"/>
              <a:ext cx="2340696" cy="645814"/>
            </a:xfrm>
            <a:prstGeom prst="rect">
              <a:avLst/>
            </a:prstGeom>
            <a:noFill/>
            <a:ln w="9525">
              <a:noFill/>
              <a:miter/>
            </a:ln>
          </p:spPr>
          <p:txBody>
            <a:bodyPr>
              <a:spAutoFit/>
            </a:bodyPr>
            <a:lstStyle/>
            <a:p>
              <a:pPr lvl="0" eaLnBrk="1" hangingPunct="1"/>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Bài</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tập</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nhanh</a:t>
              </a:r>
              <a:endParaRPr lang="zh-CN" altLang="en-US" sz="3600" b="1" dirty="0">
                <a:solidFill>
                  <a:srgbClr val="000000"/>
                </a:solidFill>
                <a:latin typeface="Times New Roman" pitchFamily="18" charset="0"/>
                <a:ea typeface="幼圆" charset="0"/>
                <a:cs typeface="Times New Roman" pitchFamily="18" charset="0"/>
                <a:sym typeface="方正兰亭细黑_GBK" charset="-122"/>
              </a:endParaRPr>
            </a:p>
          </p:txBody>
        </p:sp>
      </p:grpSp>
      <p:sp>
        <p:nvSpPr>
          <p:cNvPr id="14" name="Rectangle 13"/>
          <p:cNvSpPr/>
          <p:nvPr/>
        </p:nvSpPr>
        <p:spPr>
          <a:xfrm>
            <a:off x="2743200" y="3723144"/>
            <a:ext cx="6096000" cy="523220"/>
          </a:xfrm>
          <a:prstGeom prst="rect">
            <a:avLst/>
          </a:prstGeom>
        </p:spPr>
        <p:txBody>
          <a:bodyPr>
            <a:spAutoFit/>
          </a:bodyPr>
          <a:lstStyle/>
          <a:p>
            <a:r>
              <a:rPr lang="vi-VN" sz="2800" dirty="0" smtClean="0">
                <a:latin typeface="+mj-lt"/>
              </a:rPr>
              <a:t>Con xin báo một tin vui cha mẹ mừng </a:t>
            </a:r>
            <a:endParaRPr lang="en-US" sz="2800" dirty="0">
              <a:latin typeface="+mj-lt"/>
            </a:endParaRPr>
          </a:p>
        </p:txBody>
      </p:sp>
      <p:sp>
        <p:nvSpPr>
          <p:cNvPr id="18" name="Rectangle 17"/>
          <p:cNvSpPr/>
          <p:nvPr/>
        </p:nvSpPr>
        <p:spPr>
          <a:xfrm>
            <a:off x="1032036" y="5638800"/>
            <a:ext cx="8506431"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Thêm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chỗ</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endParaRPr lang="en-US" sz="3200" dirty="0">
              <a:solidFill>
                <a:srgbClr val="FF0000"/>
              </a:solidFill>
              <a:latin typeface="Times New Roman" pitchFamily="18" charset="0"/>
              <a:cs typeface="Times New Roman" pitchFamily="18" charset="0"/>
            </a:endParaRPr>
          </a:p>
        </p:txBody>
      </p:sp>
      <p:sp>
        <p:nvSpPr>
          <p:cNvPr id="7" name="Cloud Callout 6"/>
          <p:cNvSpPr/>
          <p:nvPr/>
        </p:nvSpPr>
        <p:spPr>
          <a:xfrm>
            <a:off x="6477000" y="6096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Thêm quan hệ từ thích hợp để hoàn thành các câu sau.</a:t>
            </a:r>
            <a:endParaRPr lang="en-US" sz="3200" dirty="0">
              <a:latin typeface="+mj-lt"/>
              <a:cs typeface="Times New Roman" pitchFamily="18" charset="0"/>
            </a:endParaRPr>
          </a:p>
        </p:txBody>
      </p:sp>
      <p:sp>
        <p:nvSpPr>
          <p:cNvPr id="9" name="Freeform 65"/>
          <p:cNvSpPr/>
          <p:nvPr/>
        </p:nvSpPr>
        <p:spPr>
          <a:xfrm>
            <a:off x="2895600" y="2698970"/>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0" name="Freeform 5554"/>
          <p:cNvSpPr>
            <a:spLocks noEditPoints="1"/>
          </p:cNvSpPr>
          <p:nvPr/>
        </p:nvSpPr>
        <p:spPr>
          <a:xfrm>
            <a:off x="1847945" y="1881505"/>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1" name="Rectangle 10"/>
          <p:cNvSpPr/>
          <p:nvPr/>
        </p:nvSpPr>
        <p:spPr>
          <a:xfrm>
            <a:off x="2743200" y="1890497"/>
            <a:ext cx="7086600" cy="523220"/>
          </a:xfrm>
          <a:prstGeom prst="rect">
            <a:avLst/>
          </a:prstGeom>
        </p:spPr>
        <p:txBody>
          <a:bodyPr wrap="square">
            <a:spAutoFit/>
          </a:bodyPr>
          <a:lstStyle/>
          <a:p>
            <a:r>
              <a:rPr lang="vi-VN" sz="2800" dirty="0" smtClean="0">
                <a:latin typeface="+mj-lt"/>
              </a:rPr>
              <a:t>Nó chăm chú nghe kể chuyện đầu đến đuôi</a:t>
            </a:r>
            <a:r>
              <a:rPr lang="en-US" sz="2800" dirty="0" smtClean="0">
                <a:latin typeface="+mj-lt"/>
              </a:rPr>
              <a:t>.</a:t>
            </a:r>
            <a:endParaRPr lang="en-US" sz="2800" dirty="0">
              <a:latin typeface="+mj-lt"/>
            </a:endParaRPr>
          </a:p>
        </p:txBody>
      </p:sp>
      <p:sp>
        <p:nvSpPr>
          <p:cNvPr id="12" name="Freeform 5554"/>
          <p:cNvSpPr>
            <a:spLocks noEditPoints="1"/>
          </p:cNvSpPr>
          <p:nvPr/>
        </p:nvSpPr>
        <p:spPr>
          <a:xfrm>
            <a:off x="1828143" y="3660212"/>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3" name="Rectangle 12"/>
          <p:cNvSpPr/>
          <p:nvPr/>
        </p:nvSpPr>
        <p:spPr>
          <a:xfrm>
            <a:off x="3505200" y="2752271"/>
            <a:ext cx="6781800" cy="523220"/>
          </a:xfrm>
          <a:prstGeom prst="rect">
            <a:avLst/>
          </a:prstGeom>
        </p:spPr>
        <p:txBody>
          <a:bodyPr wrap="square">
            <a:spAutoFit/>
          </a:bodyPr>
          <a:lstStyle/>
          <a:p>
            <a:r>
              <a:rPr lang="vi-VN" sz="2800" dirty="0" smtClean="0">
                <a:latin typeface="+mj-lt"/>
              </a:rPr>
              <a:t>Nó chăm chú nghe kể chuyện từ đầu đến đuôi</a:t>
            </a:r>
            <a:endParaRPr lang="en-US" sz="2800" dirty="0">
              <a:latin typeface="+mj-lt"/>
            </a:endParaRPr>
          </a:p>
        </p:txBody>
      </p:sp>
      <p:sp>
        <p:nvSpPr>
          <p:cNvPr id="15" name="Freeform 65"/>
          <p:cNvSpPr/>
          <p:nvPr/>
        </p:nvSpPr>
        <p:spPr>
          <a:xfrm>
            <a:off x="2819400" y="4593411"/>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6" name="Rectangle 15"/>
          <p:cNvSpPr/>
          <p:nvPr/>
        </p:nvSpPr>
        <p:spPr>
          <a:xfrm>
            <a:off x="3429000" y="4646712"/>
            <a:ext cx="6781800" cy="523220"/>
          </a:xfrm>
          <a:prstGeom prst="rect">
            <a:avLst/>
          </a:prstGeom>
        </p:spPr>
        <p:txBody>
          <a:bodyPr wrap="square">
            <a:spAutoFit/>
          </a:bodyPr>
          <a:lstStyle/>
          <a:p>
            <a:r>
              <a:rPr lang="vi-VN" sz="2800" dirty="0" smtClean="0">
                <a:latin typeface="+mj-lt"/>
              </a:rPr>
              <a:t>Con xin báo một tin vui để</a:t>
            </a:r>
            <a:r>
              <a:rPr lang="en-US" sz="2800" dirty="0" smtClean="0">
                <a:latin typeface="+mj-lt"/>
              </a:rPr>
              <a:t>/</a:t>
            </a:r>
            <a:r>
              <a:rPr lang="vi-VN" sz="2800" dirty="0" smtClean="0">
                <a:latin typeface="+mj-lt"/>
              </a:rPr>
              <a:t> cho cha mẹ mừng</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2000"/>
                                        <p:tgtEl>
                                          <p:spTgt spid="39944"/>
                                        </p:tgtEl>
                                      </p:cBhvr>
                                    </p:animEffect>
                                    <p:anim calcmode="lin" valueType="num">
                                      <p:cBhvr>
                                        <p:cTn id="8" dur="2000" fill="hold"/>
                                        <p:tgtEl>
                                          <p:spTgt spid="39944"/>
                                        </p:tgtEl>
                                        <p:attrNameLst>
                                          <p:attrName>style.rotation</p:attrName>
                                        </p:attrNameLst>
                                      </p:cBhvr>
                                      <p:tavLst>
                                        <p:tav tm="0">
                                          <p:val>
                                            <p:fltVal val="720"/>
                                          </p:val>
                                        </p:tav>
                                        <p:tav tm="100000">
                                          <p:val>
                                            <p:fltVal val="0"/>
                                          </p:val>
                                        </p:tav>
                                      </p:tavLst>
                                    </p:anim>
                                    <p:anim calcmode="lin" valueType="num">
                                      <p:cBhvr>
                                        <p:cTn id="9" dur="2000" fill="hold"/>
                                        <p:tgtEl>
                                          <p:spTgt spid="39944"/>
                                        </p:tgtEl>
                                        <p:attrNameLst>
                                          <p:attrName>ppt_h</p:attrName>
                                        </p:attrNameLst>
                                      </p:cBhvr>
                                      <p:tavLst>
                                        <p:tav tm="0">
                                          <p:val>
                                            <p:fltVal val="0"/>
                                          </p:val>
                                        </p:tav>
                                        <p:tav tm="100000">
                                          <p:val>
                                            <p:strVal val="#ppt_h"/>
                                          </p:val>
                                        </p:tav>
                                      </p:tavLst>
                                    </p:anim>
                                    <p:anim calcmode="lin" valueType="num">
                                      <p:cBhvr>
                                        <p:cTn id="10" dur="2000" fill="hold"/>
                                        <p:tgtEl>
                                          <p:spTgt spid="3994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Left)">
                                      <p:cBhvr>
                                        <p:cTn id="47" dur="500"/>
                                        <p:tgtEl>
                                          <p:spTgt spid="9"/>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strips(down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strips(downLeft)">
                                      <p:cBhvr>
                                        <p:cTn id="55" dur="500"/>
                                        <p:tgtEl>
                                          <p:spTgt spid="1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trips(down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amond(in)">
                                      <p:cBhvr>
                                        <p:cTn id="6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7" grpId="0" animBg="1"/>
      <p:bldP spid="7" grpId="1" animBg="1"/>
      <p:bldP spid="9" grpId="0" animBg="1"/>
      <p:bldP spid="10" grpId="0" animBg="1"/>
      <p:bldP spid="11" grpId="0"/>
      <p:bldP spid="12" grpId="0" animBg="1"/>
      <p:bldP spid="13" grpId="0"/>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
  <p:tag name="ISPRING_ULTRA_SCORM_COURSE_ID" val="4BD3B332-CF83-4099-9F84-1ED07154E21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D:\迅雷下载\PPT临时文件\131-可爱卡通时尚PPT模板"/>
  <p:tag name="ISPRING_FIRST_PUBLISH" val="1"/>
  <p:tag name="ISPRING_PRESENTATION_TITLE" val="可爱卡通时尚教学课件动态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1769</Words>
  <Application>Microsoft Office PowerPoint</Application>
  <PresentationFormat>Custom</PresentationFormat>
  <Paragraphs>147</Paragraphs>
  <Slides>26</Slides>
  <Notes>11</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可爱卡通时尚教学课件动态PPT模板</dc:title>
  <dc:creator>Administrator</dc:creator>
  <cp:lastModifiedBy>huy_ctn</cp:lastModifiedBy>
  <cp:revision>55</cp:revision>
  <dcterms:created xsi:type="dcterms:W3CDTF">2017-03-20T11:33:00Z</dcterms:created>
  <dcterms:modified xsi:type="dcterms:W3CDTF">2021-10-05T14:16:05Z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